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5" Type="http://schemas.microsoft.com/office/2020/02/relationships/classificationlabels" Target="docMetadata/LabelInfo.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42"/>
  </p:notesMasterIdLst>
  <p:handoutMasterIdLst>
    <p:handoutMasterId r:id="rId43"/>
  </p:handoutMasterIdLst>
  <p:sldIdLst>
    <p:sldId id="256" r:id="rId5"/>
    <p:sldId id="326" r:id="rId6"/>
    <p:sldId id="301" r:id="rId7"/>
    <p:sldId id="302" r:id="rId8"/>
    <p:sldId id="303" r:id="rId9"/>
    <p:sldId id="304" r:id="rId10"/>
    <p:sldId id="305" r:id="rId11"/>
    <p:sldId id="307" r:id="rId12"/>
    <p:sldId id="306" r:id="rId13"/>
    <p:sldId id="298" r:id="rId14"/>
    <p:sldId id="309" r:id="rId15"/>
    <p:sldId id="285" r:id="rId16"/>
    <p:sldId id="338" r:id="rId17"/>
    <p:sldId id="328" r:id="rId18"/>
    <p:sldId id="329" r:id="rId19"/>
    <p:sldId id="330" r:id="rId20"/>
    <p:sldId id="331" r:id="rId21"/>
    <p:sldId id="332" r:id="rId22"/>
    <p:sldId id="333" r:id="rId23"/>
    <p:sldId id="334" r:id="rId24"/>
    <p:sldId id="335" r:id="rId25"/>
    <p:sldId id="336" r:id="rId26"/>
    <p:sldId id="337" r:id="rId27"/>
    <p:sldId id="312" r:id="rId28"/>
    <p:sldId id="313" r:id="rId29"/>
    <p:sldId id="315" r:id="rId30"/>
    <p:sldId id="316" r:id="rId31"/>
    <p:sldId id="317" r:id="rId32"/>
    <p:sldId id="318" r:id="rId33"/>
    <p:sldId id="310" r:id="rId34"/>
    <p:sldId id="319" r:id="rId35"/>
    <p:sldId id="320" r:id="rId36"/>
    <p:sldId id="321" r:id="rId37"/>
    <p:sldId id="339" r:id="rId38"/>
    <p:sldId id="322" r:id="rId39"/>
    <p:sldId id="323" r:id="rId40"/>
    <p:sldId id="32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896" userDrawn="1">
          <p15:clr>
            <a:srgbClr val="A4A3A4"/>
          </p15:clr>
        </p15:guide>
        <p15:guide id="6" orient="horz" pos="3504"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F2F8"/>
    <a:srgbClr val="0388A6"/>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3595" autoAdjust="0"/>
  </p:normalViewPr>
  <p:slideViewPr>
    <p:cSldViewPr snapToGrid="0">
      <p:cViewPr varScale="1">
        <p:scale>
          <a:sx n="77" d="100"/>
          <a:sy n="77" d="100"/>
        </p:scale>
        <p:origin x="120" y="-245"/>
      </p:cViewPr>
      <p:guideLst>
        <p:guide orient="horz" pos="1896"/>
        <p:guide orient="horz" pos="3504"/>
        <p:guide pos="3840"/>
      </p:guideLst>
    </p:cSldViewPr>
  </p:slideViewPr>
  <p:outlineViewPr>
    <p:cViewPr>
      <p:scale>
        <a:sx n="33" d="100"/>
        <a:sy n="33" d="100"/>
      </p:scale>
      <p:origin x="0" y="-2239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9" Type="http://schemas.openxmlformats.org/officeDocument/2006/relationships/slide" Target="slides/slide35.xml" /><Relationship Id="rId3" Type="http://schemas.openxmlformats.org/officeDocument/2006/relationships/customXml" Target="../customXml/item3.xml" /><Relationship Id="rId21" Type="http://schemas.openxmlformats.org/officeDocument/2006/relationships/slide" Target="slides/slide17.xml" /><Relationship Id="rId34" Type="http://schemas.openxmlformats.org/officeDocument/2006/relationships/slide" Target="slides/slide30.xml" /><Relationship Id="rId42" Type="http://schemas.openxmlformats.org/officeDocument/2006/relationships/notesMaster" Target="notesMasters/notesMaster1.xml" /><Relationship Id="rId47"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slide" Target="slides/slide34.xml" /><Relationship Id="rId46" Type="http://schemas.openxmlformats.org/officeDocument/2006/relationships/viewProps" Target="viewProps.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41" Type="http://schemas.openxmlformats.org/officeDocument/2006/relationships/slide" Target="slides/slide37.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slide" Target="slides/slide28.xml" /><Relationship Id="rId37" Type="http://schemas.openxmlformats.org/officeDocument/2006/relationships/slide" Target="slides/slide33.xml" /><Relationship Id="rId40" Type="http://schemas.openxmlformats.org/officeDocument/2006/relationships/slide" Target="slides/slide36.xml" /><Relationship Id="rId45" Type="http://schemas.openxmlformats.org/officeDocument/2006/relationships/presProps" Target="presProp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49" Type="http://schemas.microsoft.com/office/2018/10/relationships/authors" Target="authors.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44" Type="http://schemas.openxmlformats.org/officeDocument/2006/relationships/commentAuthors" Target="commentAuthor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slide" Target="slides/slide31.xml" /><Relationship Id="rId43" Type="http://schemas.openxmlformats.org/officeDocument/2006/relationships/handoutMaster" Target="handoutMasters/handoutMaster1.xml" /><Relationship Id="rId48" Type="http://schemas.openxmlformats.org/officeDocument/2006/relationships/tableStyles" Target="tableStyles.xml" /><Relationship Id="rId8" Type="http://schemas.openxmlformats.org/officeDocument/2006/relationships/slide" Target="slides/slide4.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031A82-4A00-4794-A488-59AC186D7C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1C85656-A361-4B32-99B1-66591145F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14AEED-FF0D-4512-BD5F-9F077F06D9A7}" type="datetimeFigureOut">
              <a:rPr lang="en-US" smtClean="0"/>
              <a:t>3/16/2025</a:t>
            </a:fld>
            <a:endParaRPr lang="en-US" dirty="0"/>
          </a:p>
        </p:txBody>
      </p:sp>
      <p:sp>
        <p:nvSpPr>
          <p:cNvPr id="4" name="Footer Placeholder 3">
            <a:extLst>
              <a:ext uri="{FF2B5EF4-FFF2-40B4-BE49-F238E27FC236}">
                <a16:creationId xmlns:a16="http://schemas.microsoft.com/office/drawing/2014/main" id="{C51AFD4F-E871-421C-96C6-CCFAA872CB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FE0EF6-A335-4727-9E75-458707395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C8AB8-F519-4C44-A217-B2548CA6E52D}" type="slidenum">
              <a:rPr lang="en-US" smtClean="0"/>
              <a:t>‹#›</a:t>
            </a:fld>
            <a:endParaRPr lang="en-US" dirty="0"/>
          </a:p>
        </p:txBody>
      </p:sp>
    </p:spTree>
    <p:extLst>
      <p:ext uri="{BB962C8B-B14F-4D97-AF65-F5344CB8AC3E}">
        <p14:creationId xmlns:p14="http://schemas.microsoft.com/office/powerpoint/2010/main" val="2816409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F9B45-E22A-4A9C-91D5-81685A72A6FA}" type="datetimeFigureOut">
              <a:rPr lang="en-US" smtClean="0"/>
              <a:t>3/16/2025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03549-A82F-409E-AD53-534267A0E10B}" type="slidenum">
              <a:rPr lang="en-US" smtClean="0"/>
              <a:t>‹#›</a:t>
            </a:fld>
            <a:endParaRPr lang="en-US" dirty="0"/>
          </a:p>
        </p:txBody>
      </p:sp>
    </p:spTree>
    <p:extLst>
      <p:ext uri="{BB962C8B-B14F-4D97-AF65-F5344CB8AC3E}">
        <p14:creationId xmlns:p14="http://schemas.microsoft.com/office/powerpoint/2010/main" val="408664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a:t>
            </a:fld>
            <a:endParaRPr lang="en-US" dirty="0"/>
          </a:p>
        </p:txBody>
      </p:sp>
    </p:spTree>
    <p:extLst>
      <p:ext uri="{BB962C8B-B14F-4D97-AF65-F5344CB8AC3E}">
        <p14:creationId xmlns:p14="http://schemas.microsoft.com/office/powerpoint/2010/main" val="1863994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6</a:t>
            </a:fld>
            <a:endParaRPr lang="en-US" dirty="0"/>
          </a:p>
        </p:txBody>
      </p:sp>
    </p:spTree>
    <p:extLst>
      <p:ext uri="{BB962C8B-B14F-4D97-AF65-F5344CB8AC3E}">
        <p14:creationId xmlns:p14="http://schemas.microsoft.com/office/powerpoint/2010/main" val="3699049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7</a:t>
            </a:fld>
            <a:endParaRPr lang="en-US" dirty="0"/>
          </a:p>
        </p:txBody>
      </p:sp>
    </p:spTree>
    <p:extLst>
      <p:ext uri="{BB962C8B-B14F-4D97-AF65-F5344CB8AC3E}">
        <p14:creationId xmlns:p14="http://schemas.microsoft.com/office/powerpoint/2010/main" val="3688244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8</a:t>
            </a:fld>
            <a:endParaRPr lang="en-US" dirty="0"/>
          </a:p>
        </p:txBody>
      </p:sp>
    </p:spTree>
    <p:extLst>
      <p:ext uri="{BB962C8B-B14F-4D97-AF65-F5344CB8AC3E}">
        <p14:creationId xmlns:p14="http://schemas.microsoft.com/office/powerpoint/2010/main" val="371708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30</a:t>
            </a:fld>
            <a:endParaRPr lang="en-US" dirty="0"/>
          </a:p>
        </p:txBody>
      </p:sp>
    </p:spTree>
    <p:extLst>
      <p:ext uri="{BB962C8B-B14F-4D97-AF65-F5344CB8AC3E}">
        <p14:creationId xmlns:p14="http://schemas.microsoft.com/office/powerpoint/2010/main" val="334534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379641C-8260-44A4-9F71-E216C07A38B4}"/>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416742 h 6858000"/>
              <a:gd name="connsiteX5" fmla="*/ 9142476 w 12188952"/>
              <a:gd name="connsiteY5" fmla="*/ 4416742 h 6858000"/>
              <a:gd name="connsiteX6" fmla="*/ 9142476 w 12188952"/>
              <a:gd name="connsiteY6" fmla="*/ 4188142 h 6858000"/>
              <a:gd name="connsiteX7" fmla="*/ 0 w 12188952"/>
              <a:gd name="connsiteY7" fmla="*/ 4188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416742"/>
                </a:lnTo>
                <a:lnTo>
                  <a:pt x="9142476" y="4416742"/>
                </a:lnTo>
                <a:lnTo>
                  <a:pt x="9142476" y="4188142"/>
                </a:lnTo>
                <a:lnTo>
                  <a:pt x="0" y="4188142"/>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4636008"/>
            <a:ext cx="9144000" cy="1107959"/>
          </a:xfrm>
        </p:spPr>
        <p:txBody>
          <a:bodyPr anchor="b" anchorCtr="0"/>
          <a:lstStyle>
            <a:lvl1pPr algn="l">
              <a:defRPr sz="6000">
                <a:solidFill>
                  <a:schemeClr val="bg1"/>
                </a:solidFill>
              </a:defRPr>
            </a:lvl1pPr>
          </a:lstStyle>
          <a:p>
            <a:r>
              <a:rPr lang="en-US" dirty="0"/>
              <a:t>CLICK TO EDIT TITLE</a:t>
            </a:r>
          </a:p>
        </p:txBody>
      </p:sp>
      <p:sp>
        <p:nvSpPr>
          <p:cNvPr id="12" name="Text Placeholder 11">
            <a:extLst>
              <a:ext uri="{FF2B5EF4-FFF2-40B4-BE49-F238E27FC236}">
                <a16:creationId xmlns:a16="http://schemas.microsoft.com/office/drawing/2014/main" id="{779D466B-640E-419A-8701-FA39B12DD959}"/>
              </a:ext>
            </a:extLst>
          </p:cNvPr>
          <p:cNvSpPr>
            <a:spLocks noGrp="1"/>
          </p:cNvSpPr>
          <p:nvPr>
            <p:ph type="body" sz="quarter" idx="13" hasCustomPrompt="1"/>
          </p:nvPr>
        </p:nvSpPr>
        <p:spPr>
          <a:xfrm>
            <a:off x="841248" y="5742432"/>
            <a:ext cx="7953375" cy="457200"/>
          </a:xfrm>
        </p:spPr>
        <p:txBody>
          <a:bodyPr>
            <a:noAutofit/>
          </a:bodyPr>
          <a:lstStyle>
            <a:lvl1pPr marL="0" indent="0">
              <a:buNone/>
              <a:defRPr sz="1800">
                <a:solidFill>
                  <a:schemeClr val="bg1"/>
                </a:solidFill>
                <a:latin typeface="+mn-lt"/>
              </a:defRPr>
            </a:lvl1pPr>
            <a:lvl2pPr marL="457200" indent="0">
              <a:buNone/>
              <a:defRPr sz="2400">
                <a:solidFill>
                  <a:schemeClr val="bg1"/>
                </a:solidFill>
                <a:latin typeface="+mn-lt"/>
              </a:defRPr>
            </a:lvl2pPr>
            <a:lvl3pPr marL="914400" indent="0">
              <a:buNone/>
              <a:defRPr sz="2400">
                <a:solidFill>
                  <a:schemeClr val="bg1"/>
                </a:solidFill>
                <a:latin typeface="+mn-lt"/>
              </a:defRPr>
            </a:lvl3pPr>
            <a:lvl4pPr marL="1371600" indent="0">
              <a:buNone/>
              <a:defRPr sz="2400">
                <a:solidFill>
                  <a:schemeClr val="bg1"/>
                </a:solidFill>
                <a:latin typeface="+mn-lt"/>
              </a:defRPr>
            </a:lvl4pPr>
            <a:lvl5pPr marL="1828800" indent="0">
              <a:buNone/>
              <a:defRPr sz="2400">
                <a:solidFill>
                  <a:schemeClr val="bg1"/>
                </a:solidFill>
                <a:latin typeface="+mn-lt"/>
              </a:defRPr>
            </a:lvl5pPr>
          </a:lstStyle>
          <a:p>
            <a:pPr lvl="0"/>
            <a:r>
              <a:rPr lang="en-US" dirty="0"/>
              <a:t>Click to edit text</a:t>
            </a:r>
          </a:p>
        </p:txBody>
      </p:sp>
      <p:sp>
        <p:nvSpPr>
          <p:cNvPr id="17" name="Rectangle 16">
            <a:extLst>
              <a:ext uri="{FF2B5EF4-FFF2-40B4-BE49-F238E27FC236}">
                <a16:creationId xmlns:a16="http://schemas.microsoft.com/office/drawing/2014/main" id="{80659D50-D55F-4F3D-8F15-5B1F1F2B4B96}"/>
              </a:ext>
              <a:ext uri="{C183D7F6-B498-43B3-948B-1728B52AA6E4}">
                <adec:decorative xmlns:adec="http://schemas.microsoft.com/office/drawing/2017/decorative" val="1"/>
              </a:ext>
            </a:extLst>
          </p:cNvPr>
          <p:cNvSpPr/>
          <p:nvPr userDrawn="1"/>
        </p:nvSpPr>
        <p:spPr>
          <a:xfrm>
            <a:off x="0" y="4188142"/>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2621B9-2641-4DA3-B7D6-D577C25CF2E9}"/>
              </a:ext>
            </a:extLst>
          </p:cNvPr>
          <p:cNvSpPr>
            <a:spLocks noGrp="1"/>
          </p:cNvSpPr>
          <p:nvPr>
            <p:ph type="pic" sz="quarter" idx="34"/>
          </p:nvPr>
        </p:nvSpPr>
        <p:spPr>
          <a:xfrm>
            <a:off x="1524" y="0"/>
            <a:ext cx="12188952" cy="6858000"/>
          </a:xfrm>
          <a:custGeom>
            <a:avLst/>
            <a:gdLst>
              <a:gd name="connsiteX0" fmla="*/ 1030351 w 12188952"/>
              <a:gd name="connsiteY0" fmla="*/ 3231845 h 6858000"/>
              <a:gd name="connsiteX1" fmla="*/ 1030351 w 12188952"/>
              <a:gd name="connsiteY1" fmla="*/ 3460445 h 6858000"/>
              <a:gd name="connsiteX2" fmla="*/ 11122333 w 12188952"/>
              <a:gd name="connsiteY2" fmla="*/ 3460445 h 6858000"/>
              <a:gd name="connsiteX3" fmla="*/ 11122333 w 12188952"/>
              <a:gd name="connsiteY3" fmla="*/ 32318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30351" y="3231845"/>
                </a:moveTo>
                <a:lnTo>
                  <a:pt x="1030351" y="3460445"/>
                </a:lnTo>
                <a:lnTo>
                  <a:pt x="11122333" y="3460445"/>
                </a:lnTo>
                <a:lnTo>
                  <a:pt x="11122333" y="32318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069848" y="2121408"/>
            <a:ext cx="2560320" cy="914400"/>
          </a:xfrm>
          <a:prstGeom prst="rect">
            <a:avLst/>
          </a:prstGeom>
          <a:noFill/>
        </p:spPr>
        <p:txBody>
          <a:bodyPr anchor="b">
            <a:noAutofit/>
          </a:bodyPr>
          <a:lstStyle>
            <a:lvl1pPr marL="0" indent="0" algn="ctr">
              <a:spcBef>
                <a:spcPts val="0"/>
              </a:spcBef>
              <a:spcAft>
                <a:spcPts val="0"/>
              </a:spcAft>
              <a:buNone/>
              <a:defRPr sz="6000">
                <a:ln w="15875">
                  <a:solidFill>
                    <a:schemeClr val="bg1">
                      <a:lumMod val="85000"/>
                    </a:schemeClr>
                  </a:solidFill>
                </a:ln>
                <a:no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00600" y="2121408"/>
            <a:ext cx="2560320"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31351" y="2121408"/>
            <a:ext cx="2592505"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069848"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00600"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8531352"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a:t>7/14/20XX</a:t>
            </a:r>
            <a:endParaRPr lang="en-US" dirty="0"/>
          </a:p>
        </p:txBody>
      </p:sp>
      <p:sp>
        <p:nvSpPr>
          <p:cNvPr id="19" name="Rectangle 18">
            <a:extLst>
              <a:ext uri="{FF2B5EF4-FFF2-40B4-BE49-F238E27FC236}">
                <a16:creationId xmlns:a16="http://schemas.microsoft.com/office/drawing/2014/main" id="{825807F6-AD25-4B86-8D5C-5DBE4B0D304E}"/>
              </a:ext>
              <a:ext uri="{C183D7F6-B498-43B3-948B-1728B52AA6E4}">
                <adec:decorative xmlns:adec="http://schemas.microsoft.com/office/drawing/2017/decorative" val="1"/>
              </a:ext>
            </a:extLst>
          </p:cNvPr>
          <p:cNvSpPr/>
          <p:nvPr userDrawn="1"/>
        </p:nvSpPr>
        <p:spPr>
          <a:xfrm>
            <a:off x="1031875" y="3231845"/>
            <a:ext cx="1009198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46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A6EC474-5258-4E26-A871-01200EC78559}"/>
              </a:ext>
            </a:extLst>
          </p:cNvPr>
          <p:cNvSpPr>
            <a:spLocks noGrp="1"/>
          </p:cNvSpPr>
          <p:nvPr>
            <p:ph type="pic" sz="quarter" idx="13"/>
          </p:nvPr>
        </p:nvSpPr>
        <p:spPr>
          <a:xfrm>
            <a:off x="1524" y="0"/>
            <a:ext cx="12188952" cy="6858000"/>
          </a:xfrm>
          <a:custGeom>
            <a:avLst/>
            <a:gdLst>
              <a:gd name="connsiteX0" fmla="*/ 2816352 w 12188952"/>
              <a:gd name="connsiteY0" fmla="*/ 1690688 h 6858000"/>
              <a:gd name="connsiteX1" fmla="*/ 2816352 w 12188952"/>
              <a:gd name="connsiteY1" fmla="*/ 5576888 h 6858000"/>
              <a:gd name="connsiteX2" fmla="*/ 3044952 w 12188952"/>
              <a:gd name="connsiteY2" fmla="*/ 5576888 h 6858000"/>
              <a:gd name="connsiteX3" fmla="*/ 3044952 w 12188952"/>
              <a:gd name="connsiteY3" fmla="*/ 169068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2816352" y="1690688"/>
                </a:moveTo>
                <a:lnTo>
                  <a:pt x="2816352" y="5576888"/>
                </a:lnTo>
                <a:lnTo>
                  <a:pt x="3044952" y="5576888"/>
                </a:lnTo>
                <a:lnTo>
                  <a:pt x="3044952" y="169068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11" name="Text Placeholder 6">
            <a:extLst>
              <a:ext uri="{FF2B5EF4-FFF2-40B4-BE49-F238E27FC236}">
                <a16:creationId xmlns:a16="http://schemas.microsoft.com/office/drawing/2014/main" id="{4F54F31D-9C5E-4286-8D0E-6318D6D19D1E}"/>
              </a:ext>
            </a:extLst>
          </p:cNvPr>
          <p:cNvSpPr>
            <a:spLocks noGrp="1"/>
          </p:cNvSpPr>
          <p:nvPr>
            <p:ph type="body" sz="quarter" idx="25"/>
          </p:nvPr>
        </p:nvSpPr>
        <p:spPr>
          <a:xfrm>
            <a:off x="3048000" y="1690688"/>
            <a:ext cx="9144000" cy="3886200"/>
          </a:xfrm>
          <a:solidFill>
            <a:schemeClr val="bg1">
              <a:alpha val="93000"/>
            </a:schemeClr>
          </a:solidFill>
        </p:spPr>
        <p:txBody>
          <a:bodyPr lIns="411480" tIns="566928" rIns="4937760" bIns="3063240" anchor="b">
            <a:noAutofit/>
          </a:bodyPr>
          <a:lstStyle>
            <a:lvl1pPr marL="0" indent="0">
              <a:buNone/>
              <a:defRPr sz="1800" cap="all" baseline="0">
                <a:solidFill>
                  <a:schemeClr val="accent1"/>
                </a:solidFill>
                <a:latin typeface="+mj-lt"/>
              </a:defRPr>
            </a:lvl1pPr>
          </a:lstStyle>
          <a:p>
            <a:pPr lvl="0"/>
            <a:r>
              <a:rPr lang="en-US" dirty="0"/>
              <a:t>Click to edit Master text styles</a:t>
            </a:r>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3383280" y="365125"/>
            <a:ext cx="7894320" cy="1325563"/>
          </a:xfrm>
        </p:spPr>
        <p:txBody>
          <a:bodyPr/>
          <a:lstStyle>
            <a:lvl1pPr algn="l">
              <a:defRPr>
                <a:solidFill>
                  <a:schemeClr val="bg1"/>
                </a:solidFill>
              </a:defRPr>
            </a:lvl1pPr>
          </a:lstStyle>
          <a:p>
            <a:r>
              <a:rPr lang="en-US" dirty="0"/>
              <a:t>CLICK TO EDIT TITLE</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3392488"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7629525" y="1919288"/>
            <a:ext cx="3657600" cy="640080"/>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7629525"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5" name="Rectangle 14">
            <a:extLst>
              <a:ext uri="{FF2B5EF4-FFF2-40B4-BE49-F238E27FC236}">
                <a16:creationId xmlns:a16="http://schemas.microsoft.com/office/drawing/2014/main" id="{F0D2B628-14C7-401D-8451-24C64BCF3CCA}"/>
              </a:ext>
              <a:ext uri="{C183D7F6-B498-43B3-948B-1728B52AA6E4}">
                <adec:decorative xmlns:adec="http://schemas.microsoft.com/office/drawing/2017/decorative" val="1"/>
              </a:ext>
            </a:extLst>
          </p:cNvPr>
          <p:cNvSpPr/>
          <p:nvPr userDrawn="1"/>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74698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wth">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21B4B07-1B80-41CF-89AC-82A7628C9D74}"/>
              </a:ext>
            </a:extLst>
          </p:cNvPr>
          <p:cNvSpPr>
            <a:spLocks noGrp="1"/>
          </p:cNvSpPr>
          <p:nvPr>
            <p:ph type="pic" sz="quarter" idx="13"/>
          </p:nvPr>
        </p:nvSpPr>
        <p:spPr>
          <a:xfrm>
            <a:off x="1524" y="0"/>
            <a:ext cx="12188952" cy="6858000"/>
          </a:xfrm>
          <a:custGeom>
            <a:avLst/>
            <a:gdLst>
              <a:gd name="connsiteX0" fmla="*/ 7789164 w 12188952"/>
              <a:gd name="connsiteY0" fmla="*/ 2468880 h 6858000"/>
              <a:gd name="connsiteX1" fmla="*/ 7789164 w 12188952"/>
              <a:gd name="connsiteY1" fmla="*/ 2697480 h 6858000"/>
              <a:gd name="connsiteX2" fmla="*/ 10715244 w 12188952"/>
              <a:gd name="connsiteY2" fmla="*/ 2697480 h 6858000"/>
              <a:gd name="connsiteX3" fmla="*/ 10715244 w 12188952"/>
              <a:gd name="connsiteY3" fmla="*/ 2468880 h 6858000"/>
              <a:gd name="connsiteX4" fmla="*/ 4634484 w 12188952"/>
              <a:gd name="connsiteY4" fmla="*/ 2468880 h 6858000"/>
              <a:gd name="connsiteX5" fmla="*/ 4634484 w 12188952"/>
              <a:gd name="connsiteY5" fmla="*/ 2697480 h 6858000"/>
              <a:gd name="connsiteX6" fmla="*/ 7560564 w 12188952"/>
              <a:gd name="connsiteY6" fmla="*/ 2697480 h 6858000"/>
              <a:gd name="connsiteX7" fmla="*/ 7560564 w 12188952"/>
              <a:gd name="connsiteY7" fmla="*/ 2468880 h 6858000"/>
              <a:gd name="connsiteX8" fmla="*/ 1443228 w 12188952"/>
              <a:gd name="connsiteY8" fmla="*/ 2468880 h 6858000"/>
              <a:gd name="connsiteX9" fmla="*/ 1443228 w 12188952"/>
              <a:gd name="connsiteY9" fmla="*/ 2697480 h 6858000"/>
              <a:gd name="connsiteX10" fmla="*/ 4369308 w 12188952"/>
              <a:gd name="connsiteY10" fmla="*/ 2697480 h 6858000"/>
              <a:gd name="connsiteX11" fmla="*/ 4369308 w 12188952"/>
              <a:gd name="connsiteY11" fmla="*/ 2468880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468880"/>
                </a:moveTo>
                <a:lnTo>
                  <a:pt x="7789164" y="2697480"/>
                </a:lnTo>
                <a:lnTo>
                  <a:pt x="10715244" y="2697480"/>
                </a:lnTo>
                <a:lnTo>
                  <a:pt x="10715244" y="2468880"/>
                </a:lnTo>
                <a:close/>
                <a:moveTo>
                  <a:pt x="4634484" y="2468880"/>
                </a:moveTo>
                <a:lnTo>
                  <a:pt x="4634484" y="2697480"/>
                </a:lnTo>
                <a:lnTo>
                  <a:pt x="7560564" y="2697480"/>
                </a:lnTo>
                <a:lnTo>
                  <a:pt x="7560564" y="2468880"/>
                </a:lnTo>
                <a:close/>
                <a:moveTo>
                  <a:pt x="1443228" y="2468880"/>
                </a:moveTo>
                <a:lnTo>
                  <a:pt x="1443228" y="2697480"/>
                </a:lnTo>
                <a:lnTo>
                  <a:pt x="4369308" y="2697480"/>
                </a:lnTo>
                <a:lnTo>
                  <a:pt x="4369308" y="2468880"/>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4" name="Text Placeholder 3">
            <a:extLst>
              <a:ext uri="{FF2B5EF4-FFF2-40B4-BE49-F238E27FC236}">
                <a16:creationId xmlns:a16="http://schemas.microsoft.com/office/drawing/2014/main" id="{38840922-E552-4901-81AD-E458DA6BF7FE}"/>
              </a:ext>
            </a:extLst>
          </p:cNvPr>
          <p:cNvSpPr>
            <a:spLocks noGrp="1"/>
          </p:cNvSpPr>
          <p:nvPr>
            <p:ph type="body" sz="quarter" idx="39" hasCustomPrompt="1"/>
          </p:nvPr>
        </p:nvSpPr>
        <p:spPr>
          <a:xfrm>
            <a:off x="1066800" y="1525143"/>
            <a:ext cx="10058400" cy="548640"/>
          </a:xfrm>
        </p:spPr>
        <p:txBody>
          <a:bodyPr>
            <a:noAutofit/>
          </a:bodyPr>
          <a:lstStyle>
            <a:lvl1pPr marL="0" indent="0" algn="ctr">
              <a:buNone/>
              <a:defRPr sz="2000">
                <a:solidFill>
                  <a:schemeClr val="bg1"/>
                </a:solidFill>
                <a:latin typeface="+mj-lt"/>
              </a:defRPr>
            </a:lvl1pPr>
            <a:lvl2pPr marL="457200" indent="0" algn="ctr">
              <a:buNone/>
              <a:defRPr sz="2400">
                <a:latin typeface="+mj-lt"/>
              </a:defRPr>
            </a:lvl2pPr>
            <a:lvl3pPr marL="914400" indent="0" algn="ctr">
              <a:buNone/>
              <a:defRPr sz="2400">
                <a:latin typeface="+mj-lt"/>
              </a:defRPr>
            </a:lvl3pPr>
            <a:lvl4pPr marL="1371600" indent="0" algn="ctr">
              <a:buNone/>
              <a:defRPr sz="2400">
                <a:latin typeface="+mj-lt"/>
              </a:defRPr>
            </a:lvl4pPr>
            <a:lvl5pPr marL="1828800" indent="0" algn="ctr">
              <a:buNone/>
              <a:defRPr sz="2400">
                <a:latin typeface="+mj-lt"/>
              </a:defRPr>
            </a:lvl5pPr>
          </a:lstStyle>
          <a:p>
            <a:pPr lvl="0"/>
            <a:r>
              <a:rPr lang="en-US" dirty="0"/>
              <a:t>Click to edit subtitle</a:t>
            </a:r>
          </a:p>
        </p:txBody>
      </p:sp>
      <p:sp>
        <p:nvSpPr>
          <p:cNvPr id="17" name="Date Placeholder 6">
            <a:extLst>
              <a:ext uri="{FF2B5EF4-FFF2-40B4-BE49-F238E27FC236}">
                <a16:creationId xmlns:a16="http://schemas.microsoft.com/office/drawing/2014/main" id="{5DC05003-DC7F-4DC2-9902-F09425302D88}"/>
              </a:ext>
            </a:extLst>
          </p:cNvPr>
          <p:cNvSpPr>
            <a:spLocks noGrp="1"/>
          </p:cNvSpPr>
          <p:nvPr>
            <p:ph type="dt" sz="half" idx="40"/>
          </p:nvPr>
        </p:nvSpPr>
        <p:spPr>
          <a:xfrm>
            <a:off x="838200" y="6356350"/>
            <a:ext cx="2743200" cy="365125"/>
          </a:xfrm>
        </p:spPr>
        <p:txBody>
          <a:bodyPr/>
          <a:lstStyle>
            <a:lvl1pPr>
              <a:defRPr>
                <a:solidFill>
                  <a:schemeClr val="bg1"/>
                </a:solidFill>
              </a:defRPr>
            </a:lvl1pPr>
          </a:lstStyle>
          <a:p>
            <a:r>
              <a:rPr lang="en-US"/>
              <a:t>7/14/20XX</a:t>
            </a:r>
            <a:endParaRPr lang="en-US" dirty="0"/>
          </a:p>
        </p:txBody>
      </p:sp>
      <p:sp>
        <p:nvSpPr>
          <p:cNvPr id="16" name="Text Placeholder 8">
            <a:extLst>
              <a:ext uri="{FF2B5EF4-FFF2-40B4-BE49-F238E27FC236}">
                <a16:creationId xmlns:a16="http://schemas.microsoft.com/office/drawing/2014/main" id="{7E5DD934-36C9-4200-9B07-20B7B5F9B9D3}"/>
              </a:ext>
            </a:extLst>
          </p:cNvPr>
          <p:cNvSpPr>
            <a:spLocks noGrp="1"/>
          </p:cNvSpPr>
          <p:nvPr>
            <p:ph type="body" sz="quarter" idx="41" hasCustomPrompt="1"/>
          </p:nvPr>
        </p:nvSpPr>
        <p:spPr>
          <a:xfrm>
            <a:off x="1444752" y="2697480"/>
            <a:ext cx="2926080" cy="2504064"/>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8" name="Text Placeholder 8">
            <a:extLst>
              <a:ext uri="{FF2B5EF4-FFF2-40B4-BE49-F238E27FC236}">
                <a16:creationId xmlns:a16="http://schemas.microsoft.com/office/drawing/2014/main" id="{6131369D-6688-434C-89C0-00892AA26C87}"/>
              </a:ext>
            </a:extLst>
          </p:cNvPr>
          <p:cNvSpPr>
            <a:spLocks noGrp="1"/>
          </p:cNvSpPr>
          <p:nvPr>
            <p:ph type="body" sz="quarter" idx="42" hasCustomPrompt="1"/>
          </p:nvPr>
        </p:nvSpPr>
        <p:spPr>
          <a:xfrm>
            <a:off x="463600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9" name="Text Placeholder 8">
            <a:extLst>
              <a:ext uri="{FF2B5EF4-FFF2-40B4-BE49-F238E27FC236}">
                <a16:creationId xmlns:a16="http://schemas.microsoft.com/office/drawing/2014/main" id="{255864CA-BF08-4C2C-88EB-589BDFBE27B3}"/>
              </a:ext>
            </a:extLst>
          </p:cNvPr>
          <p:cNvSpPr>
            <a:spLocks noGrp="1"/>
          </p:cNvSpPr>
          <p:nvPr>
            <p:ph type="body" sz="quarter" idx="43" hasCustomPrompt="1"/>
          </p:nvPr>
        </p:nvSpPr>
        <p:spPr>
          <a:xfrm>
            <a:off x="779068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29" name="Rectangle 28">
            <a:extLst>
              <a:ext uri="{FF2B5EF4-FFF2-40B4-BE49-F238E27FC236}">
                <a16:creationId xmlns:a16="http://schemas.microsoft.com/office/drawing/2014/main" id="{9B0287FA-646A-4E57-8C1A-1931B75F19B1}"/>
              </a:ext>
              <a:ext uri="{C183D7F6-B498-43B3-948B-1728B52AA6E4}">
                <adec:decorative xmlns:adec="http://schemas.microsoft.com/office/drawing/2017/decorative" val="1"/>
              </a:ext>
            </a:extLst>
          </p:cNvPr>
          <p:cNvSpPr/>
          <p:nvPr userDrawn="1"/>
        </p:nvSpPr>
        <p:spPr>
          <a:xfrm>
            <a:off x="463600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ED43C36-F674-49C6-8542-3721B150B182}"/>
              </a:ext>
              <a:ext uri="{C183D7F6-B498-43B3-948B-1728B52AA6E4}">
                <adec:decorative xmlns:adec="http://schemas.microsoft.com/office/drawing/2017/decorative" val="1"/>
              </a:ext>
            </a:extLst>
          </p:cNvPr>
          <p:cNvSpPr/>
          <p:nvPr userDrawn="1"/>
        </p:nvSpPr>
        <p:spPr>
          <a:xfrm>
            <a:off x="779068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CF3302-2960-44AC-A88C-4C281751163B}"/>
              </a:ext>
              <a:ext uri="{C183D7F6-B498-43B3-948B-1728B52AA6E4}">
                <adec:decorative xmlns:adec="http://schemas.microsoft.com/office/drawing/2017/decorative" val="1"/>
              </a:ext>
            </a:extLst>
          </p:cNvPr>
          <p:cNvSpPr/>
          <p:nvPr userDrawn="1"/>
        </p:nvSpPr>
        <p:spPr>
          <a:xfrm>
            <a:off x="1444752"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Tree>
    <p:extLst>
      <p:ext uri="{BB962C8B-B14F-4D97-AF65-F5344CB8AC3E}">
        <p14:creationId xmlns:p14="http://schemas.microsoft.com/office/powerpoint/2010/main" val="309957838"/>
      </p:ext>
    </p:extLst>
  </p:cSld>
  <p:clrMapOvr>
    <a:masterClrMapping/>
  </p:clrMapOvr>
  <p:extLst>
    <p:ext uri="{DCECCB84-F9BA-43D5-87BE-67443E8EF086}">
      <p15:sldGuideLst xmlns:p15="http://schemas.microsoft.com/office/powerpoint/2012/main">
        <p15:guide id="1" orient="horz" pos="7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15" name="Text Placeholder 5">
            <a:extLst>
              <a:ext uri="{FF2B5EF4-FFF2-40B4-BE49-F238E27FC236}">
                <a16:creationId xmlns:a16="http://schemas.microsoft.com/office/drawing/2014/main" id="{5487709A-3CB5-4242-9D31-5DAC5D0494A9}"/>
              </a:ext>
            </a:extLst>
          </p:cNvPr>
          <p:cNvSpPr>
            <a:spLocks noGrp="1"/>
          </p:cNvSpPr>
          <p:nvPr>
            <p:ph type="body" sz="quarter" idx="12" hasCustomPrompt="1"/>
          </p:nvPr>
        </p:nvSpPr>
        <p:spPr>
          <a:xfrm>
            <a:off x="5109000" y="2130552"/>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6" name="Text Placeholder 5">
            <a:extLst>
              <a:ext uri="{FF2B5EF4-FFF2-40B4-BE49-F238E27FC236}">
                <a16:creationId xmlns:a16="http://schemas.microsoft.com/office/drawing/2014/main" id="{D81AA656-0DD9-4717-8FC2-4C8C03D0634D}"/>
              </a:ext>
            </a:extLst>
          </p:cNvPr>
          <p:cNvSpPr>
            <a:spLocks noGrp="1"/>
          </p:cNvSpPr>
          <p:nvPr>
            <p:ph type="body" sz="quarter" idx="13" hasCustomPrompt="1"/>
          </p:nvPr>
        </p:nvSpPr>
        <p:spPr>
          <a:xfrm>
            <a:off x="5109000" y="5184648"/>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7" name="Text Placeholder 5">
            <a:extLst>
              <a:ext uri="{FF2B5EF4-FFF2-40B4-BE49-F238E27FC236}">
                <a16:creationId xmlns:a16="http://schemas.microsoft.com/office/drawing/2014/main" id="{970652C9-A2DF-48D4-9530-B3F495F7A401}"/>
              </a:ext>
            </a:extLst>
          </p:cNvPr>
          <p:cNvSpPr>
            <a:spLocks noGrp="1"/>
          </p:cNvSpPr>
          <p:nvPr>
            <p:ph type="body" sz="quarter" idx="14" hasCustomPrompt="1"/>
          </p:nvPr>
        </p:nvSpPr>
        <p:spPr>
          <a:xfrm>
            <a:off x="841248" y="3273552"/>
            <a:ext cx="2011680" cy="274320"/>
          </a:xfrm>
        </p:spPr>
        <p:txBody>
          <a:bodyPr/>
          <a:lstStyle>
            <a:lvl1pPr marL="0" indent="0" algn="l">
              <a:buFont typeface="Arial" panose="020B0604020202020204" pitchFamily="34" charset="0"/>
              <a:buNone/>
              <a:defRPr sz="1400">
                <a:solidFill>
                  <a:schemeClr val="tx1"/>
                </a:solidFill>
                <a:latin typeface="+mj-lt"/>
              </a:defRPr>
            </a:lvl1pPr>
          </a:lstStyle>
          <a:p>
            <a:pPr lvl="0"/>
            <a:r>
              <a:rPr lang="en-US" dirty="0"/>
              <a:t>Quadrant Title</a:t>
            </a:r>
          </a:p>
        </p:txBody>
      </p:sp>
      <p:sp>
        <p:nvSpPr>
          <p:cNvPr id="18" name="Text Placeholder 5">
            <a:extLst>
              <a:ext uri="{FF2B5EF4-FFF2-40B4-BE49-F238E27FC236}">
                <a16:creationId xmlns:a16="http://schemas.microsoft.com/office/drawing/2014/main" id="{FBD279E7-C7DE-4501-9F36-BA9F05FFFF5C}"/>
              </a:ext>
            </a:extLst>
          </p:cNvPr>
          <p:cNvSpPr>
            <a:spLocks noGrp="1"/>
          </p:cNvSpPr>
          <p:nvPr>
            <p:ph type="body" sz="quarter" idx="15" hasCustomPrompt="1"/>
          </p:nvPr>
        </p:nvSpPr>
        <p:spPr>
          <a:xfrm>
            <a:off x="9345168" y="3273552"/>
            <a:ext cx="2011680" cy="274320"/>
          </a:xfrm>
        </p:spPr>
        <p:txBody>
          <a:bodyPr/>
          <a:lstStyle>
            <a:lvl1pPr marL="0" indent="0" algn="r">
              <a:buFont typeface="Arial" panose="020B0604020202020204" pitchFamily="34" charset="0"/>
              <a:buNone/>
              <a:defRPr sz="1400">
                <a:solidFill>
                  <a:schemeClr val="tx1"/>
                </a:solidFill>
                <a:latin typeface="+mj-lt"/>
              </a:defRPr>
            </a:lvl1pPr>
          </a:lstStyle>
          <a:p>
            <a:pPr lvl="0"/>
            <a:r>
              <a:rPr lang="en-US" dirty="0"/>
              <a:t>Quadrant Title</a:t>
            </a:r>
          </a:p>
        </p:txBody>
      </p:sp>
      <p:cxnSp>
        <p:nvCxnSpPr>
          <p:cNvPr id="19" name="Straight Connector 18">
            <a:extLst>
              <a:ext uri="{FF2B5EF4-FFF2-40B4-BE49-F238E27FC236}">
                <a16:creationId xmlns:a16="http://schemas.microsoft.com/office/drawing/2014/main" id="{514BA6D1-4FDE-40E9-9F24-4719889A55F7}"/>
              </a:ext>
            </a:extLst>
          </p:cNvPr>
          <p:cNvCxnSpPr>
            <a:cxnSpLocks/>
          </p:cNvCxnSpPr>
          <p:nvPr userDrawn="1"/>
        </p:nvCxnSpPr>
        <p:spPr>
          <a:xfrm>
            <a:off x="929640" y="3631616"/>
            <a:ext cx="1033272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3B553-82A9-403C-B8D4-D8C8A4A395B7}"/>
              </a:ext>
            </a:extLst>
          </p:cNvPr>
          <p:cNvCxnSpPr>
            <a:cxnSpLocks/>
          </p:cNvCxnSpPr>
          <p:nvPr userDrawn="1"/>
        </p:nvCxnSpPr>
        <p:spPr>
          <a:xfrm>
            <a:off x="6096000" y="2473690"/>
            <a:ext cx="0" cy="256032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Date Placeholder 4">
            <a:extLst>
              <a:ext uri="{FF2B5EF4-FFF2-40B4-BE49-F238E27FC236}">
                <a16:creationId xmlns:a16="http://schemas.microsoft.com/office/drawing/2014/main" id="{25C7676A-1D83-4D31-9C74-59C46F152534}"/>
              </a:ext>
            </a:extLst>
          </p:cNvPr>
          <p:cNvSpPr>
            <a:spLocks noGrp="1"/>
          </p:cNvSpPr>
          <p:nvPr>
            <p:ph type="dt" sz="half" idx="16"/>
          </p:nvPr>
        </p:nvSpPr>
        <p:spPr>
          <a:xfrm>
            <a:off x="838200" y="6356350"/>
            <a:ext cx="2743200" cy="365125"/>
          </a:xfrm>
        </p:spPr>
        <p:txBody>
          <a:bodyPr/>
          <a:lstStyle>
            <a:lvl1pPr>
              <a:defRPr>
                <a:solidFill>
                  <a:schemeClr val="tx1">
                    <a:lumMod val="65000"/>
                    <a:lumOff val="35000"/>
                  </a:schemeClr>
                </a:solidFill>
              </a:defRPr>
            </a:lvl1pPr>
          </a:lstStyle>
          <a:p>
            <a:r>
              <a:rPr lang="en-US"/>
              <a:t>7/14/20XX</a:t>
            </a:r>
            <a:endParaRPr lang="en-US" dirty="0"/>
          </a:p>
        </p:txBody>
      </p:sp>
    </p:spTree>
    <p:extLst>
      <p:ext uri="{BB962C8B-B14F-4D97-AF65-F5344CB8AC3E}">
        <p14:creationId xmlns:p14="http://schemas.microsoft.com/office/powerpoint/2010/main" val="487901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933902"/>
            <a:ext cx="5157787"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933902"/>
            <a:ext cx="5183188"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ADF6BB91-26DF-45B2-B1D3-508C39F349CD}"/>
              </a:ext>
            </a:extLst>
          </p:cNvPr>
          <p:cNvSpPr>
            <a:spLocks noGrp="1"/>
          </p:cNvSpPr>
          <p:nvPr>
            <p:ph type="body" sz="quarter" idx="13" hasCustomPrompt="1"/>
          </p:nvPr>
        </p:nvSpPr>
        <p:spPr>
          <a:xfrm>
            <a:off x="836613" y="1482296"/>
            <a:ext cx="8321040" cy="365125"/>
          </a:xfrm>
        </p:spPr>
        <p:txBody>
          <a:bodyPr>
            <a:noAutofit/>
          </a:bodyPr>
          <a:lstStyle>
            <a:lvl1pPr marL="0" indent="0">
              <a:buNone/>
              <a:defRPr sz="2000">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Click to edit subtitle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38" name="Text Placeholder 10">
            <a:extLst>
              <a:ext uri="{FF2B5EF4-FFF2-40B4-BE49-F238E27FC236}">
                <a16:creationId xmlns:a16="http://schemas.microsoft.com/office/drawing/2014/main" id="{51F6740D-79A8-4846-A90A-F1FF9BBDD00D}"/>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93E06E79-FBB7-4594-8FC7-631D174541D7}"/>
              </a:ext>
            </a:extLst>
          </p:cNvPr>
          <p:cNvSpPr>
            <a:spLocks noGrp="1"/>
          </p:cNvSpPr>
          <p:nvPr>
            <p:ph type="body" sz="quarter" idx="34" hasCustomPrompt="1"/>
          </p:nvPr>
        </p:nvSpPr>
        <p:spPr>
          <a:xfrm>
            <a:off x="19659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5B6D7F47-7406-4B82-8180-F3AD59BC6561}"/>
              </a:ext>
            </a:extLst>
          </p:cNvPr>
          <p:cNvSpPr>
            <a:spLocks noGrp="1"/>
          </p:cNvSpPr>
          <p:nvPr>
            <p:ph type="body" sz="quarter" idx="35" hasCustomPrompt="1"/>
          </p:nvPr>
        </p:nvSpPr>
        <p:spPr>
          <a:xfrm>
            <a:off x="27538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5B79AE07-3E86-4374-9F86-8B70E8158AB1}"/>
              </a:ext>
            </a:extLst>
          </p:cNvPr>
          <p:cNvSpPr>
            <a:spLocks noGrp="1"/>
          </p:cNvSpPr>
          <p:nvPr>
            <p:ph type="body" sz="quarter" idx="36" hasCustomPrompt="1"/>
          </p:nvPr>
        </p:nvSpPr>
        <p:spPr>
          <a:xfrm>
            <a:off x="35418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939686F-A239-4AFE-AF56-38497CCD7491}"/>
              </a:ext>
            </a:extLst>
          </p:cNvPr>
          <p:cNvSpPr>
            <a:spLocks noGrp="1"/>
          </p:cNvSpPr>
          <p:nvPr>
            <p:ph type="body" sz="quarter" idx="37" hasCustomPrompt="1"/>
          </p:nvPr>
        </p:nvSpPr>
        <p:spPr>
          <a:xfrm>
            <a:off x="43297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A634BB4E-B10D-4761-A0B8-EBC734EC96DD}"/>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44" name="Text Placeholder 10">
            <a:extLst>
              <a:ext uri="{FF2B5EF4-FFF2-40B4-BE49-F238E27FC236}">
                <a16:creationId xmlns:a16="http://schemas.microsoft.com/office/drawing/2014/main" id="{869255BD-A63E-4BFC-9D2A-E5EABC1DCD81}"/>
              </a:ext>
            </a:extLst>
          </p:cNvPr>
          <p:cNvSpPr>
            <a:spLocks noGrp="1"/>
          </p:cNvSpPr>
          <p:nvPr>
            <p:ph type="body" sz="quarter" idx="39" hasCustomPrompt="1"/>
          </p:nvPr>
        </p:nvSpPr>
        <p:spPr>
          <a:xfrm>
            <a:off x="51176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31C27FFA-6FA2-4F90-9543-8AE7E5B90E48}"/>
              </a:ext>
            </a:extLst>
          </p:cNvPr>
          <p:cNvSpPr>
            <a:spLocks noGrp="1"/>
          </p:cNvSpPr>
          <p:nvPr>
            <p:ph type="body" sz="quarter" idx="40" hasCustomPrompt="1"/>
          </p:nvPr>
        </p:nvSpPr>
        <p:spPr>
          <a:xfrm>
            <a:off x="59055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DAA9F46A-F074-488E-91DA-AAC5D23406E1}"/>
              </a:ext>
            </a:extLst>
          </p:cNvPr>
          <p:cNvSpPr>
            <a:spLocks noGrp="1"/>
          </p:cNvSpPr>
          <p:nvPr>
            <p:ph type="body" sz="quarter" idx="41" hasCustomPrompt="1"/>
          </p:nvPr>
        </p:nvSpPr>
        <p:spPr>
          <a:xfrm>
            <a:off x="66934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24F6FE0C-DA66-4BE4-B1CB-AE552497A035}"/>
              </a:ext>
            </a:extLst>
          </p:cNvPr>
          <p:cNvSpPr>
            <a:spLocks noGrp="1"/>
          </p:cNvSpPr>
          <p:nvPr>
            <p:ph type="body" sz="quarter" idx="42" hasCustomPrompt="1"/>
          </p:nvPr>
        </p:nvSpPr>
        <p:spPr>
          <a:xfrm>
            <a:off x="90572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E02CB3CF-9E17-4C7C-913F-21EFADB96CBD}"/>
              </a:ext>
            </a:extLst>
          </p:cNvPr>
          <p:cNvSpPr>
            <a:spLocks noGrp="1"/>
          </p:cNvSpPr>
          <p:nvPr>
            <p:ph type="body" sz="quarter" idx="43" hasCustomPrompt="1"/>
          </p:nvPr>
        </p:nvSpPr>
        <p:spPr>
          <a:xfrm>
            <a:off x="74814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D3AC456D-7AB5-4BB9-8F76-B607929996B1}"/>
              </a:ext>
            </a:extLst>
          </p:cNvPr>
          <p:cNvSpPr>
            <a:spLocks noGrp="1"/>
          </p:cNvSpPr>
          <p:nvPr>
            <p:ph type="body" sz="quarter" idx="44" hasCustomPrompt="1"/>
          </p:nvPr>
        </p:nvSpPr>
        <p:spPr>
          <a:xfrm>
            <a:off x="82693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C5E41A6A-28FF-4A75-BA52-2FA05EE92EC7}"/>
              </a:ext>
            </a:extLst>
          </p:cNvPr>
          <p:cNvSpPr>
            <a:spLocks noGrp="1"/>
          </p:cNvSpPr>
          <p:nvPr>
            <p:ph type="body" sz="quarter" idx="45" hasCustomPrompt="1"/>
          </p:nvPr>
        </p:nvSpPr>
        <p:spPr>
          <a:xfrm>
            <a:off x="98451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7A1FCD8B-8332-4362-80BA-3DBB4442605C}"/>
              </a:ext>
            </a:extLst>
          </p:cNvPr>
          <p:cNvSpPr>
            <a:spLocks noGrp="1"/>
          </p:cNvSpPr>
          <p:nvPr>
            <p:ph type="body" sz="quarter" idx="46" hasCustomPrompt="1"/>
          </p:nvPr>
        </p:nvSpPr>
        <p:spPr>
          <a:xfrm>
            <a:off x="10633085"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F2B53D10-BB76-4138-AAB8-844DCD895BDE}"/>
              </a:ext>
            </a:extLst>
          </p:cNvPr>
          <p:cNvSpPr>
            <a:spLocks noGrp="1"/>
          </p:cNvSpPr>
          <p:nvPr>
            <p:ph type="body" sz="quarter" idx="47" hasCustomPrompt="1"/>
          </p:nvPr>
        </p:nvSpPr>
        <p:spPr>
          <a:xfrm>
            <a:off x="196991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A14739AB-36C4-4467-BA10-CEA1DF2894EF}"/>
              </a:ext>
            </a:extLst>
          </p:cNvPr>
          <p:cNvSpPr>
            <a:spLocks noGrp="1"/>
          </p:cNvSpPr>
          <p:nvPr>
            <p:ph type="body" sz="quarter" idx="48" hasCustomPrompt="1"/>
          </p:nvPr>
        </p:nvSpPr>
        <p:spPr>
          <a:xfrm>
            <a:off x="275760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024E2A82-D649-44D9-BAA0-65A603E113BB}"/>
              </a:ext>
            </a:extLst>
          </p:cNvPr>
          <p:cNvSpPr>
            <a:spLocks noGrp="1"/>
          </p:cNvSpPr>
          <p:nvPr>
            <p:ph type="body" sz="quarter" idx="49" hasCustomPrompt="1"/>
          </p:nvPr>
        </p:nvSpPr>
        <p:spPr>
          <a:xfrm>
            <a:off x="3545289"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5E9DBCF1-3DA9-4975-9B75-DEFC550B69C1}"/>
              </a:ext>
            </a:extLst>
          </p:cNvPr>
          <p:cNvSpPr>
            <a:spLocks noGrp="1"/>
          </p:cNvSpPr>
          <p:nvPr>
            <p:ph type="body" sz="quarter" idx="50" hasCustomPrompt="1"/>
          </p:nvPr>
        </p:nvSpPr>
        <p:spPr>
          <a:xfrm>
            <a:off x="4332976"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D04D2E9-E8EB-43F6-9734-AE8BEED8D892}"/>
              </a:ext>
            </a:extLst>
          </p:cNvPr>
          <p:cNvSpPr>
            <a:spLocks noGrp="1"/>
          </p:cNvSpPr>
          <p:nvPr>
            <p:ph type="body" sz="quarter" idx="51" hasCustomPrompt="1"/>
          </p:nvPr>
        </p:nvSpPr>
        <p:spPr>
          <a:xfrm>
            <a:off x="5120663"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DCAF80E4-457C-461E-9E59-6EA9934B8F5F}"/>
              </a:ext>
            </a:extLst>
          </p:cNvPr>
          <p:cNvSpPr>
            <a:spLocks noGrp="1"/>
          </p:cNvSpPr>
          <p:nvPr>
            <p:ph type="body" sz="quarter" idx="52" hasCustomPrompt="1"/>
          </p:nvPr>
        </p:nvSpPr>
        <p:spPr>
          <a:xfrm>
            <a:off x="5908350"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8A2813EA-E62D-4E2E-A97F-38974F23C88E}"/>
              </a:ext>
            </a:extLst>
          </p:cNvPr>
          <p:cNvSpPr>
            <a:spLocks noGrp="1"/>
          </p:cNvSpPr>
          <p:nvPr>
            <p:ph type="body" sz="quarter" idx="53" hasCustomPrompt="1"/>
          </p:nvPr>
        </p:nvSpPr>
        <p:spPr>
          <a:xfrm>
            <a:off x="6696037"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0A4E7225-8A60-45A3-ACE7-2D6D1EA3306D}"/>
              </a:ext>
            </a:extLst>
          </p:cNvPr>
          <p:cNvSpPr>
            <a:spLocks noGrp="1"/>
          </p:cNvSpPr>
          <p:nvPr>
            <p:ph type="body" sz="quarter" idx="54" hasCustomPrompt="1"/>
          </p:nvPr>
        </p:nvSpPr>
        <p:spPr>
          <a:xfrm>
            <a:off x="9059098"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6DF9FE-80AE-43C3-B35A-B0B773A636E5}"/>
              </a:ext>
            </a:extLst>
          </p:cNvPr>
          <p:cNvSpPr>
            <a:spLocks noGrp="1"/>
          </p:cNvSpPr>
          <p:nvPr>
            <p:ph type="body" sz="quarter" idx="55" hasCustomPrompt="1"/>
          </p:nvPr>
        </p:nvSpPr>
        <p:spPr>
          <a:xfrm>
            <a:off x="7483724"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725DE269-1E5D-4437-B997-CCFE8800082F}"/>
              </a:ext>
            </a:extLst>
          </p:cNvPr>
          <p:cNvSpPr>
            <a:spLocks noGrp="1"/>
          </p:cNvSpPr>
          <p:nvPr>
            <p:ph type="body" sz="quarter" idx="56" hasCustomPrompt="1"/>
          </p:nvPr>
        </p:nvSpPr>
        <p:spPr>
          <a:xfrm>
            <a:off x="8271411"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EAE25BBD-7B98-417B-B9FC-B2DF70FAFDC0}"/>
              </a:ext>
            </a:extLst>
          </p:cNvPr>
          <p:cNvSpPr>
            <a:spLocks noGrp="1"/>
          </p:cNvSpPr>
          <p:nvPr>
            <p:ph type="body" sz="quarter" idx="57" hasCustomPrompt="1"/>
          </p:nvPr>
        </p:nvSpPr>
        <p:spPr>
          <a:xfrm>
            <a:off x="984678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0A4DF189-5583-4731-8F70-2578793E0244}"/>
              </a:ext>
            </a:extLst>
          </p:cNvPr>
          <p:cNvSpPr>
            <a:spLocks noGrp="1"/>
          </p:cNvSpPr>
          <p:nvPr>
            <p:ph type="body" sz="quarter" idx="58" hasCustomPrompt="1"/>
          </p:nvPr>
        </p:nvSpPr>
        <p:spPr>
          <a:xfrm>
            <a:off x="1063447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5" name="Text Placeholder 3">
            <a:extLst>
              <a:ext uri="{FF2B5EF4-FFF2-40B4-BE49-F238E27FC236}">
                <a16:creationId xmlns:a16="http://schemas.microsoft.com/office/drawing/2014/main" id="{06405A2E-994F-49B5-ABCB-1CA1FCEB08C7}"/>
              </a:ext>
            </a:extLst>
          </p:cNvPr>
          <p:cNvSpPr>
            <a:spLocks noGrp="1"/>
          </p:cNvSpPr>
          <p:nvPr>
            <p:ph type="body" sz="quarter" idx="59" hasCustomPrompt="1"/>
          </p:nvPr>
        </p:nvSpPr>
        <p:spPr>
          <a:xfrm>
            <a:off x="5360987" y="2055840"/>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Date Placeholder 4">
            <a:extLst>
              <a:ext uri="{FF2B5EF4-FFF2-40B4-BE49-F238E27FC236}">
                <a16:creationId xmlns:a16="http://schemas.microsoft.com/office/drawing/2014/main" id="{33000A7A-B075-4FF0-8FCA-89256A1A66C8}"/>
              </a:ext>
            </a:extLst>
          </p:cNvPr>
          <p:cNvSpPr>
            <a:spLocks noGrp="1"/>
          </p:cNvSpPr>
          <p:nvPr>
            <p:ph type="dt" sz="half" idx="61"/>
          </p:nvPr>
        </p:nvSpPr>
        <p:spPr>
          <a:xfrm>
            <a:off x="838200" y="6356350"/>
            <a:ext cx="2743200" cy="365125"/>
          </a:xfrm>
        </p:spPr>
        <p:txBody>
          <a:bodyPr/>
          <a:lstStyle>
            <a:lvl1pPr>
              <a:defRPr>
                <a:solidFill>
                  <a:schemeClr val="tx1">
                    <a:lumMod val="65000"/>
                    <a:lumOff val="35000"/>
                  </a:schemeClr>
                </a:solidFill>
              </a:defRPr>
            </a:lvl1pPr>
          </a:lstStyle>
          <a:p>
            <a:r>
              <a:rPr lang="en-US"/>
              <a:t>7/14/20XX</a:t>
            </a:r>
            <a:endParaRPr lang="en-US" dirty="0"/>
          </a:p>
        </p:txBody>
      </p:sp>
      <p:sp>
        <p:nvSpPr>
          <p:cNvPr id="3" name="Rectangle 2">
            <a:extLst>
              <a:ext uri="{FF2B5EF4-FFF2-40B4-BE49-F238E27FC236}">
                <a16:creationId xmlns:a16="http://schemas.microsoft.com/office/drawing/2014/main" id="{57AB03C7-C423-4EA2-AC0C-C153413E216C}"/>
              </a:ext>
            </a:extLst>
          </p:cNvPr>
          <p:cNvSpPr/>
          <p:nvPr userDrawn="1"/>
        </p:nvSpPr>
        <p:spPr>
          <a:xfrm>
            <a:off x="929640" y="3943857"/>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02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3570229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28" name="Picture Placeholder 27">
            <a:extLst>
              <a:ext uri="{FF2B5EF4-FFF2-40B4-BE49-F238E27FC236}">
                <a16:creationId xmlns:a16="http://schemas.microsoft.com/office/drawing/2014/main" id="{8A4789F7-47F3-492F-8AE6-209A1044F3DD}"/>
              </a:ext>
            </a:extLst>
          </p:cNvPr>
          <p:cNvSpPr>
            <a:spLocks noGrp="1"/>
          </p:cNvSpPr>
          <p:nvPr>
            <p:ph type="pic" sz="quarter" idx="13"/>
          </p:nvPr>
        </p:nvSpPr>
        <p:spPr>
          <a:xfrm>
            <a:off x="914400" y="2047876"/>
            <a:ext cx="2103120" cy="2913793"/>
          </a:xfrm>
          <a:custGeom>
            <a:avLst/>
            <a:gdLst>
              <a:gd name="connsiteX0" fmla="*/ 0 w 2103120"/>
              <a:gd name="connsiteY0" fmla="*/ 0 h 2913793"/>
              <a:gd name="connsiteX1" fmla="*/ 2103120 w 2103120"/>
              <a:gd name="connsiteY1" fmla="*/ 0 h 2913793"/>
              <a:gd name="connsiteX2" fmla="*/ 2103120 w 2103120"/>
              <a:gd name="connsiteY2" fmla="*/ 2913793 h 2913793"/>
              <a:gd name="connsiteX3" fmla="*/ 0 w 2103120"/>
              <a:gd name="connsiteY3" fmla="*/ 2913793 h 2913793"/>
            </a:gdLst>
            <a:ahLst/>
            <a:cxnLst>
              <a:cxn ang="0">
                <a:pos x="connsiteX0" y="connsiteY0"/>
              </a:cxn>
              <a:cxn ang="0">
                <a:pos x="connsiteX1" y="connsiteY1"/>
              </a:cxn>
              <a:cxn ang="0">
                <a:pos x="connsiteX2" y="connsiteY2"/>
              </a:cxn>
              <a:cxn ang="0">
                <a:pos x="connsiteX3" y="connsiteY3"/>
              </a:cxn>
            </a:cxnLst>
            <a:rect l="l" t="t" r="r" b="b"/>
            <a:pathLst>
              <a:path w="2103120" h="2913793">
                <a:moveTo>
                  <a:pt x="0" y="0"/>
                </a:moveTo>
                <a:lnTo>
                  <a:pt x="2103120" y="0"/>
                </a:lnTo>
                <a:lnTo>
                  <a:pt x="2103120" y="2913793"/>
                </a:lnTo>
                <a:lnTo>
                  <a:pt x="0" y="2913793"/>
                </a:lnTo>
                <a:close/>
              </a:path>
            </a:pathLst>
          </a:custGeom>
          <a:solidFill>
            <a:schemeClr val="accent6">
              <a:lumMod val="20000"/>
              <a:lumOff val="80000"/>
            </a:schemeClr>
          </a:solidFill>
        </p:spPr>
        <p:txBody>
          <a:bodyPr wrap="square">
            <a:noAutofit/>
          </a:bodyPr>
          <a:lstStyle/>
          <a:p>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7" name="Picture Placeholder 26">
            <a:extLst>
              <a:ext uri="{FF2B5EF4-FFF2-40B4-BE49-F238E27FC236}">
                <a16:creationId xmlns:a16="http://schemas.microsoft.com/office/drawing/2014/main" id="{25A9EE92-C505-4777-B442-72C5A0BDCBF7}"/>
              </a:ext>
            </a:extLst>
          </p:cNvPr>
          <p:cNvSpPr>
            <a:spLocks noGrp="1"/>
          </p:cNvSpPr>
          <p:nvPr>
            <p:ph type="pic" sz="quarter" idx="16"/>
          </p:nvPr>
        </p:nvSpPr>
        <p:spPr>
          <a:xfrm>
            <a:off x="366776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2104 w 2103120"/>
              <a:gd name="connsiteY3" fmla="*/ 3017520 h 3017520"/>
              <a:gd name="connsiteX4" fmla="*/ 2102104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2104" y="3017520"/>
                </a:lnTo>
                <a:lnTo>
                  <a:pt x="2102104" y="2910625"/>
                </a:lnTo>
                <a:lnTo>
                  <a:pt x="0" y="2910625"/>
                </a:lnTo>
                <a:close/>
              </a:path>
            </a:pathLst>
          </a:custGeom>
          <a:solidFill>
            <a:schemeClr val="accent6">
              <a:lumMod val="20000"/>
              <a:lumOff val="80000"/>
            </a:schemeClr>
          </a:solidFill>
        </p:spPr>
        <p:txBody>
          <a:bodyPr wrap="square">
            <a:noAutofit/>
          </a:bodyPr>
          <a:lstStyle/>
          <a:p>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6" name="Picture Placeholder 25">
            <a:extLst>
              <a:ext uri="{FF2B5EF4-FFF2-40B4-BE49-F238E27FC236}">
                <a16:creationId xmlns:a16="http://schemas.microsoft.com/office/drawing/2014/main" id="{B98E2731-9AE8-4D4E-969E-814287EE84AB}"/>
              </a:ext>
            </a:extLst>
          </p:cNvPr>
          <p:cNvSpPr>
            <a:spLocks noGrp="1"/>
          </p:cNvSpPr>
          <p:nvPr>
            <p:ph type="pic" sz="quarter" idx="19"/>
          </p:nvPr>
        </p:nvSpPr>
        <p:spPr>
          <a:xfrm>
            <a:off x="642112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0725 w 2103120"/>
              <a:gd name="connsiteY3" fmla="*/ 3017520 h 3017520"/>
              <a:gd name="connsiteX4" fmla="*/ 2100725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0725" y="3017520"/>
                </a:lnTo>
                <a:lnTo>
                  <a:pt x="2100725" y="2910625"/>
                </a:lnTo>
                <a:lnTo>
                  <a:pt x="0" y="2910625"/>
                </a:lnTo>
                <a:close/>
              </a:path>
            </a:pathLst>
          </a:custGeom>
          <a:solidFill>
            <a:schemeClr val="accent6">
              <a:lumMod val="20000"/>
              <a:lumOff val="80000"/>
            </a:schemeClr>
          </a:solidFill>
        </p:spPr>
        <p:txBody>
          <a:bodyPr wrap="square">
            <a:noAutofit/>
          </a:bodyPr>
          <a:lstStyle/>
          <a:p>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5" name="Picture Placeholder 24">
            <a:extLst>
              <a:ext uri="{FF2B5EF4-FFF2-40B4-BE49-F238E27FC236}">
                <a16:creationId xmlns:a16="http://schemas.microsoft.com/office/drawing/2014/main" id="{ACF06764-EDD6-4592-AF7B-7BF92AF387F7}"/>
              </a:ext>
            </a:extLst>
          </p:cNvPr>
          <p:cNvSpPr>
            <a:spLocks noGrp="1"/>
          </p:cNvSpPr>
          <p:nvPr>
            <p:ph type="pic" sz="quarter" idx="22"/>
          </p:nvPr>
        </p:nvSpPr>
        <p:spPr>
          <a:xfrm>
            <a:off x="917448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2910625 h 3017520"/>
              <a:gd name="connsiteX3" fmla="*/ 2268 w 2103120"/>
              <a:gd name="connsiteY3" fmla="*/ 2910625 h 3017520"/>
              <a:gd name="connsiteX4" fmla="*/ 2268 w 2103120"/>
              <a:gd name="connsiteY4" fmla="*/ 3017520 h 3017520"/>
              <a:gd name="connsiteX5" fmla="*/ 0 w 2103120"/>
              <a:gd name="connsiteY5" fmla="*/ 301752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2910625"/>
                </a:lnTo>
                <a:lnTo>
                  <a:pt x="2268" y="2910625"/>
                </a:lnTo>
                <a:lnTo>
                  <a:pt x="2268" y="3017520"/>
                </a:lnTo>
                <a:lnTo>
                  <a:pt x="0" y="3017520"/>
                </a:lnTo>
                <a:close/>
              </a:path>
            </a:pathLst>
          </a:custGeom>
          <a:solidFill>
            <a:schemeClr val="accent6">
              <a:lumMod val="20000"/>
              <a:lumOff val="80000"/>
            </a:schemeClr>
          </a:solidFill>
        </p:spPr>
        <p:txBody>
          <a:bodyPr wrap="square">
            <a:noAutofit/>
          </a:bodyPr>
          <a:lstStyle/>
          <a:p>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9" name="Rectangle 28">
            <a:extLst>
              <a:ext uri="{FF2B5EF4-FFF2-40B4-BE49-F238E27FC236}">
                <a16:creationId xmlns:a16="http://schemas.microsoft.com/office/drawing/2014/main" id="{EBFF9948-88DC-4F9B-ADAB-743B4534E394}"/>
              </a:ext>
              <a:ext uri="{C183D7F6-B498-43B3-948B-1728B52AA6E4}">
                <adec:decorative xmlns:adec="http://schemas.microsoft.com/office/drawing/2017/decorative" val="1"/>
              </a:ext>
            </a:extLst>
          </p:cNvPr>
          <p:cNvSpPr/>
          <p:nvPr userDrawn="1"/>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4AB8730-C1E9-4C39-AD6B-791ECCB2A856}"/>
              </a:ext>
              <a:ext uri="{C183D7F6-B498-43B3-948B-1728B52AA6E4}">
                <adec:decorative xmlns:adec="http://schemas.microsoft.com/office/drawing/2017/decorative" val="1"/>
              </a:ext>
            </a:extLst>
          </p:cNvPr>
          <p:cNvSpPr/>
          <p:nvPr userDrawn="1"/>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0B1428-A83E-4197-AB02-D6F4EE2027A3}"/>
              </a:ext>
              <a:ext uri="{C183D7F6-B498-43B3-948B-1728B52AA6E4}">
                <adec:decorative xmlns:adec="http://schemas.microsoft.com/office/drawing/2017/decorative" val="1"/>
              </a:ext>
            </a:extLst>
          </p:cNvPr>
          <p:cNvSpPr/>
          <p:nvPr userDrawn="1"/>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4BAF707-3808-4238-963B-95584798BE51}"/>
              </a:ext>
              <a:ext uri="{C183D7F6-B498-43B3-948B-1728B52AA6E4}">
                <adec:decorative xmlns:adec="http://schemas.microsoft.com/office/drawing/2017/decorative" val="1"/>
              </a:ext>
            </a:extLst>
          </p:cNvPr>
          <p:cNvSpPr/>
          <p:nvPr userDrawn="1"/>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44" name="Picture Placeholder 43">
            <a:extLst>
              <a:ext uri="{FF2B5EF4-FFF2-40B4-BE49-F238E27FC236}">
                <a16:creationId xmlns:a16="http://schemas.microsoft.com/office/drawing/2014/main" id="{D0D0D822-3E52-4D3E-BD04-0A87AF2312B0}"/>
              </a:ext>
            </a:extLst>
          </p:cNvPr>
          <p:cNvSpPr>
            <a:spLocks noGrp="1"/>
          </p:cNvSpPr>
          <p:nvPr>
            <p:ph type="pic" sz="quarter" idx="13"/>
          </p:nvPr>
        </p:nvSpPr>
        <p:spPr>
          <a:xfrm>
            <a:off x="91440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264244 h 1371600"/>
              <a:gd name="connsiteX3" fmla="*/ 142 w 2103120"/>
              <a:gd name="connsiteY3" fmla="*/ 1264244 h 1371600"/>
              <a:gd name="connsiteX4" fmla="*/ 142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64244"/>
                </a:lnTo>
                <a:lnTo>
                  <a:pt x="142" y="1264244"/>
                </a:lnTo>
                <a:lnTo>
                  <a:pt x="142" y="1371600"/>
                </a:lnTo>
                <a:lnTo>
                  <a:pt x="0" y="1371600"/>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3" name="Picture Placeholder 42">
            <a:extLst>
              <a:ext uri="{FF2B5EF4-FFF2-40B4-BE49-F238E27FC236}">
                <a16:creationId xmlns:a16="http://schemas.microsoft.com/office/drawing/2014/main" id="{F1850C15-0C47-405D-A6CC-FC41802A67C8}"/>
              </a:ext>
            </a:extLst>
          </p:cNvPr>
          <p:cNvSpPr>
            <a:spLocks noGrp="1"/>
          </p:cNvSpPr>
          <p:nvPr>
            <p:ph type="pic" sz="quarter" idx="16"/>
          </p:nvPr>
        </p:nvSpPr>
        <p:spPr>
          <a:xfrm>
            <a:off x="366776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683 w 2103120"/>
              <a:gd name="connsiteY3" fmla="*/ 1371600 h 1371600"/>
              <a:gd name="connsiteX4" fmla="*/ 2102683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683" y="1371600"/>
                </a:lnTo>
                <a:lnTo>
                  <a:pt x="2102683" y="1266213"/>
                </a:lnTo>
                <a:lnTo>
                  <a:pt x="0" y="1266213"/>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2" name="Picture Placeholder 41">
            <a:extLst>
              <a:ext uri="{FF2B5EF4-FFF2-40B4-BE49-F238E27FC236}">
                <a16:creationId xmlns:a16="http://schemas.microsoft.com/office/drawing/2014/main" id="{4BE5C88B-BE08-4186-BF4E-95E5811D1874}"/>
              </a:ext>
            </a:extLst>
          </p:cNvPr>
          <p:cNvSpPr>
            <a:spLocks noGrp="1"/>
          </p:cNvSpPr>
          <p:nvPr>
            <p:ph type="pic" sz="quarter" idx="19"/>
          </p:nvPr>
        </p:nvSpPr>
        <p:spPr>
          <a:xfrm>
            <a:off x="642112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0867 w 2103120"/>
              <a:gd name="connsiteY3" fmla="*/ 1371600 h 1371600"/>
              <a:gd name="connsiteX4" fmla="*/ 21008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0867" y="1371600"/>
                </a:lnTo>
                <a:lnTo>
                  <a:pt x="2100867" y="1266213"/>
                </a:lnTo>
                <a:lnTo>
                  <a:pt x="0" y="1266213"/>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1" name="Picture Placeholder 40">
            <a:extLst>
              <a:ext uri="{FF2B5EF4-FFF2-40B4-BE49-F238E27FC236}">
                <a16:creationId xmlns:a16="http://schemas.microsoft.com/office/drawing/2014/main" id="{CF3E2C3A-A072-436A-8C0E-682F06540C4F}"/>
              </a:ext>
            </a:extLst>
          </p:cNvPr>
          <p:cNvSpPr>
            <a:spLocks noGrp="1"/>
          </p:cNvSpPr>
          <p:nvPr>
            <p:ph type="pic" sz="quarter" idx="22"/>
          </p:nvPr>
        </p:nvSpPr>
        <p:spPr>
          <a:xfrm>
            <a:off x="917448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1667 w 2103120"/>
              <a:gd name="connsiteY3" fmla="*/ 1371600 h 1371600"/>
              <a:gd name="connsiteX4" fmla="*/ 21016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1667" y="1371600"/>
                </a:lnTo>
                <a:lnTo>
                  <a:pt x="2101667" y="1266213"/>
                </a:lnTo>
                <a:lnTo>
                  <a:pt x="0" y="1266213"/>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5" name="Picture Placeholder 44">
            <a:extLst>
              <a:ext uri="{FF2B5EF4-FFF2-40B4-BE49-F238E27FC236}">
                <a16:creationId xmlns:a16="http://schemas.microsoft.com/office/drawing/2014/main" id="{20DAF781-CA6C-43D3-B553-E58DBF509A4A}"/>
              </a:ext>
            </a:extLst>
          </p:cNvPr>
          <p:cNvSpPr>
            <a:spLocks noGrp="1"/>
          </p:cNvSpPr>
          <p:nvPr>
            <p:ph type="pic" sz="quarter" idx="25"/>
          </p:nvPr>
        </p:nvSpPr>
        <p:spPr>
          <a:xfrm>
            <a:off x="91744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276026 h 1371600"/>
              <a:gd name="connsiteX3" fmla="*/ 624 w 2103120"/>
              <a:gd name="connsiteY3" fmla="*/ 1276026 h 1371600"/>
              <a:gd name="connsiteX4" fmla="*/ 624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76026"/>
                </a:lnTo>
                <a:lnTo>
                  <a:pt x="624" y="1276026"/>
                </a:lnTo>
                <a:lnTo>
                  <a:pt x="624" y="1371600"/>
                </a:lnTo>
                <a:lnTo>
                  <a:pt x="0" y="1371600"/>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22" name="Text Placeholder 8">
            <a:extLst>
              <a:ext uri="{FF2B5EF4-FFF2-40B4-BE49-F238E27FC236}">
                <a16:creationId xmlns:a16="http://schemas.microsoft.com/office/drawing/2014/main" id="{E502DEDD-A955-4A8D-9A05-828A01CE551D}"/>
              </a:ext>
            </a:extLst>
          </p:cNvPr>
          <p:cNvSpPr>
            <a:spLocks noGrp="1"/>
          </p:cNvSpPr>
          <p:nvPr>
            <p:ph type="body" sz="quarter" idx="26" hasCustomPrompt="1"/>
          </p:nvPr>
        </p:nvSpPr>
        <p:spPr>
          <a:xfrm>
            <a:off x="91440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3" name="Text Placeholder 10">
            <a:extLst>
              <a:ext uri="{FF2B5EF4-FFF2-40B4-BE49-F238E27FC236}">
                <a16:creationId xmlns:a16="http://schemas.microsoft.com/office/drawing/2014/main" id="{E76CEA8C-8899-44E0-9F47-106A711A4CC1}"/>
              </a:ext>
            </a:extLst>
          </p:cNvPr>
          <p:cNvSpPr>
            <a:spLocks noGrp="1"/>
          </p:cNvSpPr>
          <p:nvPr>
            <p:ph type="body" sz="quarter" idx="27" hasCustomPrompt="1"/>
          </p:nvPr>
        </p:nvSpPr>
        <p:spPr>
          <a:xfrm>
            <a:off x="91440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6" name="Picture Placeholder 45">
            <a:extLst>
              <a:ext uri="{FF2B5EF4-FFF2-40B4-BE49-F238E27FC236}">
                <a16:creationId xmlns:a16="http://schemas.microsoft.com/office/drawing/2014/main" id="{4DE21878-7282-49DF-A1B3-B38F5A85F71A}"/>
              </a:ext>
            </a:extLst>
          </p:cNvPr>
          <p:cNvSpPr>
            <a:spLocks noGrp="1"/>
          </p:cNvSpPr>
          <p:nvPr>
            <p:ph type="pic" sz="quarter" idx="28"/>
          </p:nvPr>
        </p:nvSpPr>
        <p:spPr>
          <a:xfrm>
            <a:off x="367080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728 w 2103120"/>
              <a:gd name="connsiteY3" fmla="*/ 1371600 h 1371600"/>
              <a:gd name="connsiteX4" fmla="*/ 2102728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728" y="1371600"/>
                </a:lnTo>
                <a:lnTo>
                  <a:pt x="2102728" y="1277995"/>
                </a:lnTo>
                <a:lnTo>
                  <a:pt x="0" y="1277995"/>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25" name="Text Placeholder 8">
            <a:extLst>
              <a:ext uri="{FF2B5EF4-FFF2-40B4-BE49-F238E27FC236}">
                <a16:creationId xmlns:a16="http://schemas.microsoft.com/office/drawing/2014/main" id="{3179BABC-F01C-4C09-BE82-C1C218CA476F}"/>
              </a:ext>
            </a:extLst>
          </p:cNvPr>
          <p:cNvSpPr>
            <a:spLocks noGrp="1"/>
          </p:cNvSpPr>
          <p:nvPr>
            <p:ph type="body" sz="quarter" idx="29" hasCustomPrompt="1"/>
          </p:nvPr>
        </p:nvSpPr>
        <p:spPr>
          <a:xfrm>
            <a:off x="3669792"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6" name="Text Placeholder 10">
            <a:extLst>
              <a:ext uri="{FF2B5EF4-FFF2-40B4-BE49-F238E27FC236}">
                <a16:creationId xmlns:a16="http://schemas.microsoft.com/office/drawing/2014/main" id="{7B1CE826-A5B2-4507-ADB0-BD2BFE4B8BB9}"/>
              </a:ext>
            </a:extLst>
          </p:cNvPr>
          <p:cNvSpPr>
            <a:spLocks noGrp="1"/>
          </p:cNvSpPr>
          <p:nvPr>
            <p:ph type="body" sz="quarter" idx="30" hasCustomPrompt="1"/>
          </p:nvPr>
        </p:nvSpPr>
        <p:spPr>
          <a:xfrm>
            <a:off x="3669792"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7" name="Picture Placeholder 46">
            <a:extLst>
              <a:ext uri="{FF2B5EF4-FFF2-40B4-BE49-F238E27FC236}">
                <a16:creationId xmlns:a16="http://schemas.microsoft.com/office/drawing/2014/main" id="{09624F3D-E589-4C68-B98A-566CCAAA98D1}"/>
              </a:ext>
            </a:extLst>
          </p:cNvPr>
          <p:cNvSpPr>
            <a:spLocks noGrp="1"/>
          </p:cNvSpPr>
          <p:nvPr>
            <p:ph type="pic" sz="quarter" idx="31"/>
          </p:nvPr>
        </p:nvSpPr>
        <p:spPr>
          <a:xfrm>
            <a:off x="642416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8017 w 2103120"/>
              <a:gd name="connsiteY3" fmla="*/ 1371600 h 1371600"/>
              <a:gd name="connsiteX4" fmla="*/ 2098017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8017" y="1371600"/>
                </a:lnTo>
                <a:lnTo>
                  <a:pt x="2098017" y="1277995"/>
                </a:lnTo>
                <a:lnTo>
                  <a:pt x="0" y="1277995"/>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28" name="Text Placeholder 8">
            <a:extLst>
              <a:ext uri="{FF2B5EF4-FFF2-40B4-BE49-F238E27FC236}">
                <a16:creationId xmlns:a16="http://schemas.microsoft.com/office/drawing/2014/main" id="{6F19331A-27CF-4270-B991-C2E97C6E6CA3}"/>
              </a:ext>
            </a:extLst>
          </p:cNvPr>
          <p:cNvSpPr>
            <a:spLocks noGrp="1"/>
          </p:cNvSpPr>
          <p:nvPr>
            <p:ph type="body" sz="quarter" idx="32" hasCustomPrompt="1"/>
          </p:nvPr>
        </p:nvSpPr>
        <p:spPr>
          <a:xfrm>
            <a:off x="6422136"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9" name="Text Placeholder 10">
            <a:extLst>
              <a:ext uri="{FF2B5EF4-FFF2-40B4-BE49-F238E27FC236}">
                <a16:creationId xmlns:a16="http://schemas.microsoft.com/office/drawing/2014/main" id="{C123301D-8AA0-4C65-B928-3902E4793B59}"/>
              </a:ext>
            </a:extLst>
          </p:cNvPr>
          <p:cNvSpPr>
            <a:spLocks noGrp="1"/>
          </p:cNvSpPr>
          <p:nvPr>
            <p:ph type="body" sz="quarter" idx="33" hasCustomPrompt="1"/>
          </p:nvPr>
        </p:nvSpPr>
        <p:spPr>
          <a:xfrm>
            <a:off x="6422136"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8" name="Picture Placeholder 47">
            <a:extLst>
              <a:ext uri="{FF2B5EF4-FFF2-40B4-BE49-F238E27FC236}">
                <a16:creationId xmlns:a16="http://schemas.microsoft.com/office/drawing/2014/main" id="{09B16E22-2B7C-413C-9283-51DBE7DF0F62}"/>
              </a:ext>
            </a:extLst>
          </p:cNvPr>
          <p:cNvSpPr>
            <a:spLocks noGrp="1"/>
          </p:cNvSpPr>
          <p:nvPr>
            <p:ph type="pic" sz="quarter" idx="34"/>
          </p:nvPr>
        </p:nvSpPr>
        <p:spPr>
          <a:xfrm>
            <a:off x="917752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7024 w 2103120"/>
              <a:gd name="connsiteY3" fmla="*/ 1371600 h 1371600"/>
              <a:gd name="connsiteX4" fmla="*/ 2097024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7024" y="1371600"/>
                </a:lnTo>
                <a:lnTo>
                  <a:pt x="2097024" y="1277995"/>
                </a:lnTo>
                <a:lnTo>
                  <a:pt x="0" y="1277995"/>
                </a:lnTo>
                <a:close/>
              </a:path>
            </a:pathLst>
          </a:custGeom>
          <a:solidFill>
            <a:schemeClr val="accent6">
              <a:lumMod val="20000"/>
              <a:lumOff val="80000"/>
            </a:schemeClr>
          </a:solidFill>
        </p:spPr>
        <p:txBody>
          <a:bodyPr wrap="square">
            <a:noAutofit/>
          </a:bodyPr>
          <a:lstStyle>
            <a:lvl1pPr>
              <a:defRPr sz="1800"/>
            </a:lvl1pPr>
          </a:lstStyle>
          <a:p>
            <a:endParaRPr lang="en-US" dirty="0"/>
          </a:p>
        </p:txBody>
      </p:sp>
      <p:sp>
        <p:nvSpPr>
          <p:cNvPr id="31" name="Text Placeholder 8">
            <a:extLst>
              <a:ext uri="{FF2B5EF4-FFF2-40B4-BE49-F238E27FC236}">
                <a16:creationId xmlns:a16="http://schemas.microsoft.com/office/drawing/2014/main" id="{9E095B1F-8D49-4766-951D-A60C5BA5DB41}"/>
              </a:ext>
            </a:extLst>
          </p:cNvPr>
          <p:cNvSpPr>
            <a:spLocks noGrp="1"/>
          </p:cNvSpPr>
          <p:nvPr>
            <p:ph type="body" sz="quarter" idx="35" hasCustomPrompt="1"/>
          </p:nvPr>
        </p:nvSpPr>
        <p:spPr>
          <a:xfrm>
            <a:off x="917448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32" name="Text Placeholder 10">
            <a:extLst>
              <a:ext uri="{FF2B5EF4-FFF2-40B4-BE49-F238E27FC236}">
                <a16:creationId xmlns:a16="http://schemas.microsoft.com/office/drawing/2014/main" id="{A3C30BF1-DCAF-4FF7-AE62-42A77BBB551F}"/>
              </a:ext>
            </a:extLst>
          </p:cNvPr>
          <p:cNvSpPr>
            <a:spLocks noGrp="1"/>
          </p:cNvSpPr>
          <p:nvPr>
            <p:ph type="body" sz="quarter" idx="36" hasCustomPrompt="1"/>
          </p:nvPr>
        </p:nvSpPr>
        <p:spPr>
          <a:xfrm>
            <a:off x="917448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9" name="Rectangle 48">
            <a:extLst>
              <a:ext uri="{FF2B5EF4-FFF2-40B4-BE49-F238E27FC236}">
                <a16:creationId xmlns:a16="http://schemas.microsoft.com/office/drawing/2014/main" id="{554DA5CF-5D2A-43B4-85A8-340C8F7BBA9B}"/>
              </a:ext>
              <a:ext uri="{C183D7F6-B498-43B3-948B-1728B52AA6E4}">
                <adec:decorative xmlns:adec="http://schemas.microsoft.com/office/drawing/2017/decorative" val="1"/>
              </a:ext>
            </a:extLst>
          </p:cNvPr>
          <p:cNvSpPr/>
          <p:nvPr userDrawn="1"/>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B1FEE3-D401-47CB-80E6-52D6DF510D77}"/>
              </a:ext>
              <a:ext uri="{C183D7F6-B498-43B3-948B-1728B52AA6E4}">
                <adec:decorative xmlns:adec="http://schemas.microsoft.com/office/drawing/2017/decorative" val="1"/>
              </a:ext>
            </a:extLst>
          </p:cNvPr>
          <p:cNvSpPr/>
          <p:nvPr userDrawn="1"/>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D86A78-C607-45C6-8641-1AF4A5F073EE}"/>
              </a:ext>
              <a:ext uri="{C183D7F6-B498-43B3-948B-1728B52AA6E4}">
                <adec:decorative xmlns:adec="http://schemas.microsoft.com/office/drawing/2017/decorative" val="1"/>
              </a:ext>
            </a:extLst>
          </p:cNvPr>
          <p:cNvSpPr/>
          <p:nvPr userDrawn="1"/>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84BFDA8-0351-4C99-8911-2034DAE3D78E}"/>
              </a:ext>
              <a:ext uri="{C183D7F6-B498-43B3-948B-1728B52AA6E4}">
                <adec:decorative xmlns:adec="http://schemas.microsoft.com/office/drawing/2017/decorative" val="1"/>
              </a:ext>
            </a:extLst>
          </p:cNvPr>
          <p:cNvSpPr/>
          <p:nvPr userDrawn="1"/>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896FDB4-943E-4915-BFB5-FBF28C1F0DB4}"/>
              </a:ext>
              <a:ext uri="{C183D7F6-B498-43B3-948B-1728B52AA6E4}">
                <adec:decorative xmlns:adec="http://schemas.microsoft.com/office/drawing/2017/decorative" val="1"/>
              </a:ext>
            </a:extLst>
          </p:cNvPr>
          <p:cNvSpPr/>
          <p:nvPr userDrawn="1"/>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DE6F848-8616-4A39-B962-93F75C4718F8}"/>
              </a:ext>
              <a:ext uri="{C183D7F6-B498-43B3-948B-1728B52AA6E4}">
                <adec:decorative xmlns:adec="http://schemas.microsoft.com/office/drawing/2017/decorative" val="1"/>
              </a:ext>
            </a:extLst>
          </p:cNvPr>
          <p:cNvSpPr/>
          <p:nvPr userDrawn="1"/>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06A04BD-9213-47EF-B5B0-2684E430D182}"/>
              </a:ext>
              <a:ext uri="{C183D7F6-B498-43B3-948B-1728B52AA6E4}">
                <adec:decorative xmlns:adec="http://schemas.microsoft.com/office/drawing/2017/decorative" val="1"/>
              </a:ext>
            </a:extLst>
          </p:cNvPr>
          <p:cNvSpPr/>
          <p:nvPr userDrawn="1"/>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869DE2A-F897-46B0-B840-A2597892490B}"/>
              </a:ext>
              <a:ext uri="{C183D7F6-B498-43B3-948B-1728B52AA6E4}">
                <adec:decorative xmlns:adec="http://schemas.microsoft.com/office/drawing/2017/decorative" val="1"/>
              </a:ext>
            </a:extLst>
          </p:cNvPr>
          <p:cNvSpPr/>
          <p:nvPr userDrawn="1"/>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2421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7"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914400"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914400"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7" name="Content Placeholder 6">
            <a:extLst>
              <a:ext uri="{FF2B5EF4-FFF2-40B4-BE49-F238E27FC236}">
                <a16:creationId xmlns:a16="http://schemas.microsoft.com/office/drawing/2014/main" id="{27ECF580-8E4E-43A8-957B-F86F1C61ADA4}"/>
              </a:ext>
            </a:extLst>
          </p:cNvPr>
          <p:cNvSpPr>
            <a:spLocks noGrp="1"/>
          </p:cNvSpPr>
          <p:nvPr>
            <p:ph sz="quarter" idx="22" hasCustomPrompt="1"/>
          </p:nvPr>
        </p:nvSpPr>
        <p:spPr>
          <a:xfrm>
            <a:off x="914400"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0">
            <a:extLst>
              <a:ext uri="{FF2B5EF4-FFF2-40B4-BE49-F238E27FC236}">
                <a16:creationId xmlns:a16="http://schemas.microsoft.com/office/drawing/2014/main" id="{58B05749-818D-4447-958A-FEF293220AE8}"/>
              </a:ext>
            </a:extLst>
          </p:cNvPr>
          <p:cNvSpPr>
            <a:spLocks noGrp="1"/>
          </p:cNvSpPr>
          <p:nvPr>
            <p:ph type="body" sz="quarter" idx="23" hasCustomPrompt="1"/>
          </p:nvPr>
        </p:nvSpPr>
        <p:spPr>
          <a:xfrm>
            <a:off x="3602736"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1" name="Text Placeholder 12">
            <a:extLst>
              <a:ext uri="{FF2B5EF4-FFF2-40B4-BE49-F238E27FC236}">
                <a16:creationId xmlns:a16="http://schemas.microsoft.com/office/drawing/2014/main" id="{7F20B9D5-25D9-47F8-A972-A75CCB164FD5}"/>
              </a:ext>
            </a:extLst>
          </p:cNvPr>
          <p:cNvSpPr>
            <a:spLocks noGrp="1"/>
          </p:cNvSpPr>
          <p:nvPr>
            <p:ph type="body" sz="quarter" idx="24" hasCustomPrompt="1"/>
          </p:nvPr>
        </p:nvSpPr>
        <p:spPr>
          <a:xfrm>
            <a:off x="3602736"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Content Placeholder 6">
            <a:extLst>
              <a:ext uri="{FF2B5EF4-FFF2-40B4-BE49-F238E27FC236}">
                <a16:creationId xmlns:a16="http://schemas.microsoft.com/office/drawing/2014/main" id="{41B075AD-BF48-4749-9202-8150B2107377}"/>
              </a:ext>
            </a:extLst>
          </p:cNvPr>
          <p:cNvSpPr>
            <a:spLocks noGrp="1"/>
          </p:cNvSpPr>
          <p:nvPr>
            <p:ph sz="quarter" idx="25" hasCustomPrompt="1"/>
          </p:nvPr>
        </p:nvSpPr>
        <p:spPr>
          <a:xfrm>
            <a:off x="3603626"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95B953E6-3C98-4798-A4E9-1B1440A15A51}"/>
              </a:ext>
            </a:extLst>
          </p:cNvPr>
          <p:cNvSpPr>
            <a:spLocks noGrp="1"/>
          </p:cNvSpPr>
          <p:nvPr>
            <p:ph type="body" sz="quarter" idx="26" hasCustomPrompt="1"/>
          </p:nvPr>
        </p:nvSpPr>
        <p:spPr>
          <a:xfrm>
            <a:off x="8982077"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4" name="Text Placeholder 12">
            <a:extLst>
              <a:ext uri="{FF2B5EF4-FFF2-40B4-BE49-F238E27FC236}">
                <a16:creationId xmlns:a16="http://schemas.microsoft.com/office/drawing/2014/main" id="{65B3E813-F032-4E15-B3D8-B0B967E18400}"/>
              </a:ext>
            </a:extLst>
          </p:cNvPr>
          <p:cNvSpPr>
            <a:spLocks noGrp="1"/>
          </p:cNvSpPr>
          <p:nvPr>
            <p:ph type="body" sz="quarter" idx="27" hasCustomPrompt="1"/>
          </p:nvPr>
        </p:nvSpPr>
        <p:spPr>
          <a:xfrm>
            <a:off x="8982077"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5" name="Content Placeholder 6">
            <a:extLst>
              <a:ext uri="{FF2B5EF4-FFF2-40B4-BE49-F238E27FC236}">
                <a16:creationId xmlns:a16="http://schemas.microsoft.com/office/drawing/2014/main" id="{3A1AE7A9-C278-4553-BA87-9A37448FE965}"/>
              </a:ext>
            </a:extLst>
          </p:cNvPr>
          <p:cNvSpPr>
            <a:spLocks noGrp="1"/>
          </p:cNvSpPr>
          <p:nvPr>
            <p:ph sz="quarter" idx="28" hasCustomPrompt="1"/>
          </p:nvPr>
        </p:nvSpPr>
        <p:spPr>
          <a:xfrm>
            <a:off x="8982077"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6" name="Text Placeholder 10">
            <a:extLst>
              <a:ext uri="{FF2B5EF4-FFF2-40B4-BE49-F238E27FC236}">
                <a16:creationId xmlns:a16="http://schemas.microsoft.com/office/drawing/2014/main" id="{1408D2FA-A2B1-4447-8C50-0F16D70CE9D2}"/>
              </a:ext>
            </a:extLst>
          </p:cNvPr>
          <p:cNvSpPr>
            <a:spLocks noGrp="1"/>
          </p:cNvSpPr>
          <p:nvPr>
            <p:ph type="body" sz="quarter" idx="29" hasCustomPrompt="1"/>
          </p:nvPr>
        </p:nvSpPr>
        <p:spPr>
          <a:xfrm>
            <a:off x="6291072"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7" name="Text Placeholder 12">
            <a:extLst>
              <a:ext uri="{FF2B5EF4-FFF2-40B4-BE49-F238E27FC236}">
                <a16:creationId xmlns:a16="http://schemas.microsoft.com/office/drawing/2014/main" id="{68834F1C-0151-4D96-9804-08CAEEDB3495}"/>
              </a:ext>
            </a:extLst>
          </p:cNvPr>
          <p:cNvSpPr>
            <a:spLocks noGrp="1"/>
          </p:cNvSpPr>
          <p:nvPr>
            <p:ph type="body" sz="quarter" idx="30" hasCustomPrompt="1"/>
          </p:nvPr>
        </p:nvSpPr>
        <p:spPr>
          <a:xfrm>
            <a:off x="6291072"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8" name="Content Placeholder 6">
            <a:extLst>
              <a:ext uri="{FF2B5EF4-FFF2-40B4-BE49-F238E27FC236}">
                <a16:creationId xmlns:a16="http://schemas.microsoft.com/office/drawing/2014/main" id="{DB26BE5E-69FC-43BF-BD74-25B62546B252}"/>
              </a:ext>
            </a:extLst>
          </p:cNvPr>
          <p:cNvSpPr>
            <a:spLocks noGrp="1"/>
          </p:cNvSpPr>
          <p:nvPr>
            <p:ph sz="quarter" idx="31" hasCustomPrompt="1"/>
          </p:nvPr>
        </p:nvSpPr>
        <p:spPr>
          <a:xfrm>
            <a:off x="6292852"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9" name="Text Placeholder 12">
            <a:extLst>
              <a:ext uri="{FF2B5EF4-FFF2-40B4-BE49-F238E27FC236}">
                <a16:creationId xmlns:a16="http://schemas.microsoft.com/office/drawing/2014/main" id="{E9D71C6C-8090-42D9-AA7D-9D858A089829}"/>
              </a:ext>
            </a:extLst>
          </p:cNvPr>
          <p:cNvSpPr>
            <a:spLocks noGrp="1"/>
          </p:cNvSpPr>
          <p:nvPr>
            <p:ph type="body" sz="quarter" idx="32" hasCustomPrompt="1"/>
          </p:nvPr>
        </p:nvSpPr>
        <p:spPr>
          <a:xfrm>
            <a:off x="914400"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0" name="Text Placeholder 12">
            <a:extLst>
              <a:ext uri="{FF2B5EF4-FFF2-40B4-BE49-F238E27FC236}">
                <a16:creationId xmlns:a16="http://schemas.microsoft.com/office/drawing/2014/main" id="{ADBCB0A2-01FA-4A56-9187-2141478D277E}"/>
              </a:ext>
            </a:extLst>
          </p:cNvPr>
          <p:cNvSpPr>
            <a:spLocks noGrp="1"/>
          </p:cNvSpPr>
          <p:nvPr>
            <p:ph type="body" sz="quarter" idx="33" hasCustomPrompt="1"/>
          </p:nvPr>
        </p:nvSpPr>
        <p:spPr>
          <a:xfrm>
            <a:off x="3602736"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1" name="Text Placeholder 12">
            <a:extLst>
              <a:ext uri="{FF2B5EF4-FFF2-40B4-BE49-F238E27FC236}">
                <a16:creationId xmlns:a16="http://schemas.microsoft.com/office/drawing/2014/main" id="{A8DA037D-3115-4D06-B62B-8B2361C1B73D}"/>
              </a:ext>
            </a:extLst>
          </p:cNvPr>
          <p:cNvSpPr>
            <a:spLocks noGrp="1"/>
          </p:cNvSpPr>
          <p:nvPr>
            <p:ph type="body" sz="quarter" idx="34" hasCustomPrompt="1"/>
          </p:nvPr>
        </p:nvSpPr>
        <p:spPr>
          <a:xfrm>
            <a:off x="8982077"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2" name="Text Placeholder 12">
            <a:extLst>
              <a:ext uri="{FF2B5EF4-FFF2-40B4-BE49-F238E27FC236}">
                <a16:creationId xmlns:a16="http://schemas.microsoft.com/office/drawing/2014/main" id="{2CE21E27-DF2A-4809-8004-DBD3CB8C9D75}"/>
              </a:ext>
            </a:extLst>
          </p:cNvPr>
          <p:cNvSpPr>
            <a:spLocks noGrp="1"/>
          </p:cNvSpPr>
          <p:nvPr>
            <p:ph type="body" sz="quarter" idx="35" hasCustomPrompt="1"/>
          </p:nvPr>
        </p:nvSpPr>
        <p:spPr>
          <a:xfrm>
            <a:off x="6291072"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62866831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dirty="0"/>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About</a:t>
            </a:r>
          </a:p>
        </p:txBody>
      </p:sp>
    </p:spTree>
    <p:extLst>
      <p:ext uri="{BB962C8B-B14F-4D97-AF65-F5344CB8AC3E}">
        <p14:creationId xmlns:p14="http://schemas.microsoft.com/office/powerpoint/2010/main" val="364485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1B0119-8B53-4329-89FD-7688250A12F9}"/>
              </a:ext>
            </a:extLst>
          </p:cNvPr>
          <p:cNvSpPr>
            <a:spLocks noGrp="1"/>
          </p:cNvSpPr>
          <p:nvPr>
            <p:ph type="pic" sz="quarter" idx="13"/>
          </p:nvPr>
        </p:nvSpPr>
        <p:spPr>
          <a:xfrm>
            <a:off x="458724" y="481369"/>
            <a:ext cx="11274552" cy="2743200"/>
          </a:xfrm>
          <a:custGeom>
            <a:avLst/>
            <a:gdLst>
              <a:gd name="connsiteX0" fmla="*/ 0 w 11274552"/>
              <a:gd name="connsiteY0" fmla="*/ 0 h 2743200"/>
              <a:gd name="connsiteX1" fmla="*/ 11274552 w 11274552"/>
              <a:gd name="connsiteY1" fmla="*/ 0 h 2743200"/>
              <a:gd name="connsiteX2" fmla="*/ 11274552 w 11274552"/>
              <a:gd name="connsiteY2" fmla="*/ 2743200 h 2743200"/>
              <a:gd name="connsiteX3" fmla="*/ 5730217 w 11274552"/>
              <a:gd name="connsiteY3" fmla="*/ 2743200 h 2743200"/>
              <a:gd name="connsiteX4" fmla="*/ 5730217 w 11274552"/>
              <a:gd name="connsiteY4" fmla="*/ 1118831 h 2743200"/>
              <a:gd name="connsiteX5" fmla="*/ 5522399 w 11274552"/>
              <a:gd name="connsiteY5" fmla="*/ 1118831 h 2743200"/>
              <a:gd name="connsiteX6" fmla="*/ 5522399 w 11274552"/>
              <a:gd name="connsiteY6" fmla="*/ 2743200 h 2743200"/>
              <a:gd name="connsiteX7" fmla="*/ 0 w 11274552"/>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4552" h="2743200">
                <a:moveTo>
                  <a:pt x="0" y="0"/>
                </a:moveTo>
                <a:lnTo>
                  <a:pt x="11274552" y="0"/>
                </a:lnTo>
                <a:lnTo>
                  <a:pt x="11274552" y="2743200"/>
                </a:lnTo>
                <a:lnTo>
                  <a:pt x="5730217" y="2743200"/>
                </a:lnTo>
                <a:lnTo>
                  <a:pt x="5730217" y="1118831"/>
                </a:lnTo>
                <a:lnTo>
                  <a:pt x="5522399" y="1118831"/>
                </a:lnTo>
                <a:lnTo>
                  <a:pt x="5522399" y="2743200"/>
                </a:lnTo>
                <a:lnTo>
                  <a:pt x="0" y="27432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592386"/>
            <a:ext cx="4572000" cy="1325563"/>
          </a:xfrm>
        </p:spPr>
        <p:txBody>
          <a:bodyPr anchor="t" anchorCtr="0"/>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6489391" y="3546349"/>
            <a:ext cx="5248656" cy="1920240"/>
          </a:xfrm>
        </p:spPr>
        <p:txBody>
          <a:bodyPr>
            <a:no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Rectangle 10">
            <a:extLst>
              <a:ext uri="{FF2B5EF4-FFF2-40B4-BE49-F238E27FC236}">
                <a16:creationId xmlns:a16="http://schemas.microsoft.com/office/drawing/2014/main" id="{95C8E637-78B0-4855-A6B1-C2DE56F3644F}"/>
              </a:ext>
              <a:ext uri="{C183D7F6-B498-43B3-948B-1728B52AA6E4}">
                <adec:decorative xmlns:adec="http://schemas.microsoft.com/office/drawing/2017/decorative" val="1"/>
              </a:ext>
            </a:extLst>
          </p:cNvPr>
          <p:cNvSpPr/>
          <p:nvPr userDrawn="1"/>
        </p:nvSpPr>
        <p:spPr>
          <a:xfrm>
            <a:off x="5981123" y="1600200"/>
            <a:ext cx="207818"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89A89CDF-EE53-4D5A-BA2F-B21F454E10AE}"/>
              </a:ext>
            </a:extLst>
          </p:cNvPr>
          <p:cNvSpPr>
            <a:spLocks noGrp="1"/>
          </p:cNvSpPr>
          <p:nvPr>
            <p:ph type="body" sz="quarter" idx="14" hasCustomPrompt="1"/>
          </p:nvPr>
        </p:nvSpPr>
        <p:spPr>
          <a:xfrm>
            <a:off x="5239512" y="5503164"/>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Summary</a:t>
            </a:r>
          </a:p>
        </p:txBody>
      </p:sp>
    </p:spTree>
    <p:extLst>
      <p:ext uri="{BB962C8B-B14F-4D97-AF65-F5344CB8AC3E}">
        <p14:creationId xmlns:p14="http://schemas.microsoft.com/office/powerpoint/2010/main" val="426679093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ED48F4-DBCF-44E9-BDD6-E6E63CAB735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3423562 h 6858000"/>
              <a:gd name="connsiteX3" fmla="*/ 7502172 w 12188952"/>
              <a:gd name="connsiteY3" fmla="*/ 3423562 h 6858000"/>
              <a:gd name="connsiteX4" fmla="*/ 7502172 w 12188952"/>
              <a:gd name="connsiteY4" fmla="*/ 3652162 h 6858000"/>
              <a:gd name="connsiteX5" fmla="*/ 12188952 w 12188952"/>
              <a:gd name="connsiteY5" fmla="*/ 3652162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3423562"/>
                </a:lnTo>
                <a:lnTo>
                  <a:pt x="7502172" y="3423562"/>
                </a:lnTo>
                <a:lnTo>
                  <a:pt x="7502172" y="3652162"/>
                </a:lnTo>
                <a:lnTo>
                  <a:pt x="12188952" y="3652162"/>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9" name="Content Placeholder 2">
            <a:extLst>
              <a:ext uri="{FF2B5EF4-FFF2-40B4-BE49-F238E27FC236}">
                <a16:creationId xmlns:a16="http://schemas.microsoft.com/office/drawing/2014/main" id="{77D5655F-601C-49CF-925B-4467144804D6}"/>
              </a:ext>
            </a:extLst>
          </p:cNvPr>
          <p:cNvSpPr>
            <a:spLocks noGrp="1"/>
          </p:cNvSpPr>
          <p:nvPr>
            <p:ph idx="14" hasCustomPrompt="1"/>
          </p:nvPr>
        </p:nvSpPr>
        <p:spPr>
          <a:xfrm>
            <a:off x="7467603" y="4681728"/>
            <a:ext cx="3838731" cy="1645920"/>
          </a:xfrm>
        </p:spPr>
        <p:txBody>
          <a:bodyPr>
            <a:normAutofit/>
          </a:bodyPr>
          <a:lstStyle>
            <a:lvl1pPr marL="0" indent="0">
              <a:lnSpc>
                <a:spcPct val="100000"/>
              </a:lnSpc>
              <a:buNone/>
              <a:defRPr sz="1400">
                <a:solidFill>
                  <a:schemeClr val="bg1"/>
                </a:solidFill>
              </a:defRPr>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12" name="Rectangle 11">
            <a:extLst>
              <a:ext uri="{FF2B5EF4-FFF2-40B4-BE49-F238E27FC236}">
                <a16:creationId xmlns:a16="http://schemas.microsoft.com/office/drawing/2014/main" id="{53A4EE02-E082-4906-9F26-21DA131BE270}"/>
              </a:ext>
              <a:ext uri="{C183D7F6-B498-43B3-948B-1728B52AA6E4}">
                <adec:decorative xmlns:adec="http://schemas.microsoft.com/office/drawing/2017/decorative" val="1"/>
              </a:ext>
            </a:extLst>
          </p:cNvPr>
          <p:cNvSpPr/>
          <p:nvPr userDrawn="1"/>
        </p:nvSpPr>
        <p:spPr>
          <a:xfrm>
            <a:off x="7503696" y="3423562"/>
            <a:ext cx="46867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49F40A-2F72-4059-80C0-FD3038B0C3D5}"/>
              </a:ext>
            </a:extLst>
          </p:cNvPr>
          <p:cNvSpPr>
            <a:spLocks noGrp="1"/>
          </p:cNvSpPr>
          <p:nvPr>
            <p:ph type="title"/>
          </p:nvPr>
        </p:nvSpPr>
        <p:spPr>
          <a:xfrm>
            <a:off x="7465854" y="3941064"/>
            <a:ext cx="3840480" cy="640080"/>
          </a:xfrm>
        </p:spPr>
        <p:txBody>
          <a:bodyPr anchor="t"/>
          <a:lstStyle>
            <a:lvl1pPr>
              <a:spcBef>
                <a:spcPts val="1000"/>
              </a:spcBef>
              <a:defRPr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31765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7/14/20XX</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7/14/20XX</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7/14/20XX</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9CEDC6-C07A-4AA6-A03A-799447ACA932}"/>
              </a:ext>
            </a:extLst>
          </p:cNvPr>
          <p:cNvSpPr>
            <a:spLocks noGrp="1"/>
          </p:cNvSpPr>
          <p:nvPr>
            <p:ph type="pic" sz="quarter" idx="13"/>
          </p:nvPr>
        </p:nvSpPr>
        <p:spPr>
          <a:xfrm>
            <a:off x="1524" y="0"/>
            <a:ext cx="12188952" cy="6858000"/>
          </a:xfrm>
          <a:custGeom>
            <a:avLst/>
            <a:gdLst>
              <a:gd name="connsiteX0" fmla="*/ 10025044 w 12188952"/>
              <a:gd name="connsiteY0" fmla="*/ 1464945 h 6858000"/>
              <a:gd name="connsiteX1" fmla="*/ 10025044 w 12188952"/>
              <a:gd name="connsiteY1" fmla="*/ 6219825 h 6858000"/>
              <a:gd name="connsiteX2" fmla="*/ 10253644 w 12188952"/>
              <a:gd name="connsiteY2" fmla="*/ 6219825 h 6858000"/>
              <a:gd name="connsiteX3" fmla="*/ 10253644 w 12188952"/>
              <a:gd name="connsiteY3" fmla="*/ 14649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025044" y="1464945"/>
                </a:moveTo>
                <a:lnTo>
                  <a:pt x="10025044" y="6219825"/>
                </a:lnTo>
                <a:lnTo>
                  <a:pt x="10253644" y="6219825"/>
                </a:lnTo>
                <a:lnTo>
                  <a:pt x="10253644" y="14649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7" name="Text Placeholder 6">
            <a:extLst>
              <a:ext uri="{FF2B5EF4-FFF2-40B4-BE49-F238E27FC236}">
                <a16:creationId xmlns:a16="http://schemas.microsoft.com/office/drawing/2014/main" id="{27109C03-4D2D-4A2D-AC74-49353ED38B56}"/>
              </a:ext>
            </a:extLst>
          </p:cNvPr>
          <p:cNvSpPr>
            <a:spLocks noGrp="1"/>
          </p:cNvSpPr>
          <p:nvPr>
            <p:ph type="body" sz="quarter" idx="25"/>
          </p:nvPr>
        </p:nvSpPr>
        <p:spPr>
          <a:xfrm>
            <a:off x="0" y="1465263"/>
            <a:ext cx="10026650" cy="4754562"/>
          </a:xfrm>
          <a:solidFill>
            <a:schemeClr val="bg1">
              <a:alpha val="93000"/>
            </a:schemeClr>
          </a:solidFill>
        </p:spPr>
        <p:txBody>
          <a:bodyPr lIns="1005840" tIns="502920">
            <a:noAutofit/>
          </a:bodyPr>
          <a:lstStyle>
            <a:lvl1pPr marL="0" indent="0">
              <a:buNone/>
              <a:defRPr sz="1800" cap="all" baseline="0">
                <a:solidFill>
                  <a:schemeClr val="accent1"/>
                </a:solidFill>
                <a:latin typeface="+mj-lt"/>
              </a:defRPr>
            </a:lvl1pPr>
          </a:lstStyle>
          <a:p>
            <a:pPr lvl="0"/>
            <a:r>
              <a:rPr lang="en-US" dirty="0"/>
              <a:t>Click to edit Master text styles</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365125"/>
            <a:ext cx="8562475" cy="1325563"/>
          </a:xfrm>
        </p:spPr>
        <p:txBody>
          <a:bodyPr/>
          <a:lstStyle>
            <a:lvl1pP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23" name="Text Placeholder 12">
            <a:extLst>
              <a:ext uri="{FF2B5EF4-FFF2-40B4-BE49-F238E27FC236}">
                <a16:creationId xmlns:a16="http://schemas.microsoft.com/office/drawing/2014/main" id="{9EDE4DA5-D561-434E-9452-95025C316A45}"/>
              </a:ext>
            </a:extLst>
          </p:cNvPr>
          <p:cNvSpPr>
            <a:spLocks noGrp="1"/>
          </p:cNvSpPr>
          <p:nvPr>
            <p:ph type="body" sz="quarter" idx="24" hasCustomPrompt="1"/>
          </p:nvPr>
        </p:nvSpPr>
        <p:spPr>
          <a:xfrm>
            <a:off x="10734040" y="-68580"/>
            <a:ext cx="1737360" cy="6858000"/>
          </a:xfrm>
        </p:spPr>
        <p:txBody>
          <a:bodyPr vert="vert270" anchor="t">
            <a:noAutofit/>
          </a:bodyPr>
          <a:lstStyle>
            <a:lvl1pPr marL="0" indent="0">
              <a:spcBef>
                <a:spcPts val="0"/>
              </a:spcBef>
              <a:buNone/>
              <a:defRPr sz="13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Problem</a:t>
            </a:r>
          </a:p>
        </p:txBody>
      </p:sp>
      <p:sp>
        <p:nvSpPr>
          <p:cNvPr id="27" name="Rectangle 26">
            <a:extLst>
              <a:ext uri="{FF2B5EF4-FFF2-40B4-BE49-F238E27FC236}">
                <a16:creationId xmlns:a16="http://schemas.microsoft.com/office/drawing/2014/main" id="{3A8936FC-DF00-4C6C-A5FA-13B0BFCC3E58}"/>
              </a:ext>
            </a:extLst>
          </p:cNvPr>
          <p:cNvSpPr/>
          <p:nvPr userDrawn="1"/>
        </p:nvSpPr>
        <p:spPr>
          <a:xfrm>
            <a:off x="10026568" y="1464945"/>
            <a:ext cx="228600" cy="475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914274"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914525"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914399"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BDD18F8A-C2BE-429D-BB7C-9390EEEE5261}"/>
              </a:ext>
            </a:extLst>
          </p:cNvPr>
          <p:cNvSpPr>
            <a:spLocks noGrp="1"/>
          </p:cNvSpPr>
          <p:nvPr>
            <p:ph type="body" sz="quarter" idx="18" hasCustomPrompt="1"/>
          </p:nvPr>
        </p:nvSpPr>
        <p:spPr>
          <a:xfrm>
            <a:off x="5590801" y="1916113"/>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8" name="Text Placeholder 13">
            <a:extLst>
              <a:ext uri="{FF2B5EF4-FFF2-40B4-BE49-F238E27FC236}">
                <a16:creationId xmlns:a16="http://schemas.microsoft.com/office/drawing/2014/main" id="{AFDC9EA4-0AAA-467C-9B89-6966F6E4BB03}"/>
              </a:ext>
            </a:extLst>
          </p:cNvPr>
          <p:cNvSpPr>
            <a:spLocks noGrp="1"/>
          </p:cNvSpPr>
          <p:nvPr>
            <p:ph type="body" sz="quarter" idx="19" hasCustomPrompt="1"/>
          </p:nvPr>
        </p:nvSpPr>
        <p:spPr>
          <a:xfrm>
            <a:off x="5590675"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0">
            <a:extLst>
              <a:ext uri="{FF2B5EF4-FFF2-40B4-BE49-F238E27FC236}">
                <a16:creationId xmlns:a16="http://schemas.microsoft.com/office/drawing/2014/main" id="{31ECD896-8F8E-404E-BBAD-FBFCBBE3DFEF}"/>
              </a:ext>
            </a:extLst>
          </p:cNvPr>
          <p:cNvSpPr>
            <a:spLocks noGrp="1"/>
          </p:cNvSpPr>
          <p:nvPr>
            <p:ph type="body" sz="quarter" idx="20" hasCustomPrompt="1"/>
          </p:nvPr>
        </p:nvSpPr>
        <p:spPr>
          <a:xfrm>
            <a:off x="5590801"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0" name="Text Placeholder 13">
            <a:extLst>
              <a:ext uri="{FF2B5EF4-FFF2-40B4-BE49-F238E27FC236}">
                <a16:creationId xmlns:a16="http://schemas.microsoft.com/office/drawing/2014/main" id="{6BEE435C-8719-41E1-838A-87FB6B0BA23C}"/>
              </a:ext>
            </a:extLst>
          </p:cNvPr>
          <p:cNvSpPr>
            <a:spLocks noGrp="1"/>
          </p:cNvSpPr>
          <p:nvPr>
            <p:ph type="body" sz="quarter" idx="21" hasCustomPrompt="1"/>
          </p:nvPr>
        </p:nvSpPr>
        <p:spPr>
          <a:xfrm>
            <a:off x="5590675"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9DAC0554-380F-4627-9E3C-FCDA9EE3B9E8}"/>
              </a:ext>
            </a:extLst>
          </p:cNvPr>
          <p:cNvSpPr>
            <a:spLocks noGrp="1"/>
          </p:cNvSpPr>
          <p:nvPr>
            <p:ph type="body" sz="quarter" idx="22" hasCustomPrompt="1"/>
          </p:nvPr>
        </p:nvSpPr>
        <p:spPr>
          <a:xfrm>
            <a:off x="914525" y="4709160"/>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32C9479E-1665-465C-9B07-8AC7E3F4B630}"/>
              </a:ext>
            </a:extLst>
          </p:cNvPr>
          <p:cNvSpPr>
            <a:spLocks noGrp="1"/>
          </p:cNvSpPr>
          <p:nvPr>
            <p:ph type="body" sz="quarter" idx="23" hasCustomPrompt="1"/>
          </p:nvPr>
        </p:nvSpPr>
        <p:spPr>
          <a:xfrm>
            <a:off x="914399" y="5036439"/>
            <a:ext cx="3886200" cy="737604"/>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88361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067F4C-584F-4D26-A9F4-7E8E3F096140}"/>
              </a:ext>
              <a:ext uri="{C183D7F6-B498-43B3-948B-1728B52AA6E4}">
                <adec:decorative xmlns:adec="http://schemas.microsoft.com/office/drawing/2017/decorative" val="1"/>
              </a:ext>
            </a:extLst>
          </p:cNvPr>
          <p:cNvSpPr/>
          <p:nvPr userDrawn="1"/>
        </p:nvSpPr>
        <p:spPr>
          <a:xfrm>
            <a:off x="4159926" y="1569034"/>
            <a:ext cx="7193874"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10">
            <a:extLst>
              <a:ext uri="{FF2B5EF4-FFF2-40B4-BE49-F238E27FC236}">
                <a16:creationId xmlns:a16="http://schemas.microsoft.com/office/drawing/2014/main" id="{6C968367-11F9-40B5-B54F-1555B837CABC}"/>
              </a:ext>
            </a:extLst>
          </p:cNvPr>
          <p:cNvSpPr>
            <a:spLocks noGrp="1"/>
          </p:cNvSpPr>
          <p:nvPr>
            <p:ph type="pic" sz="quarter" idx="13"/>
          </p:nvPr>
        </p:nvSpPr>
        <p:spPr>
          <a:xfrm>
            <a:off x="933630" y="548640"/>
            <a:ext cx="4389120" cy="5760720"/>
          </a:xfrm>
          <a:solidFill>
            <a:schemeClr val="accent6">
              <a:lumMod val="20000"/>
              <a:lumOff val="80000"/>
            </a:schemeClr>
          </a:solidFill>
        </p:spPr>
        <p:txBody>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55363" y="365125"/>
            <a:ext cx="5103007"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78C38614-0243-4ABA-A367-8875F339D658}"/>
              </a:ext>
            </a:extLst>
          </p:cNvPr>
          <p:cNvSpPr>
            <a:spLocks noGrp="1"/>
          </p:cNvSpPr>
          <p:nvPr>
            <p:ph type="body" sz="quarter" idx="14" hasCustomPrompt="1"/>
          </p:nvPr>
        </p:nvSpPr>
        <p:spPr>
          <a:xfrm>
            <a:off x="6153182" y="209397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6153056" y="2422684"/>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6153307" y="3227832"/>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6153181" y="3559290"/>
            <a:ext cx="5120640" cy="45720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005E970C-F216-4C13-B637-2CD29EB1F737}"/>
              </a:ext>
            </a:extLst>
          </p:cNvPr>
          <p:cNvSpPr>
            <a:spLocks noGrp="1"/>
          </p:cNvSpPr>
          <p:nvPr>
            <p:ph type="body" sz="quarter" idx="18" hasCustomPrompt="1"/>
          </p:nvPr>
        </p:nvSpPr>
        <p:spPr>
          <a:xfrm>
            <a:off x="6149167" y="4059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FD54B08D-52AA-478D-9A22-40F57CEFF5E6}"/>
              </a:ext>
            </a:extLst>
          </p:cNvPr>
          <p:cNvSpPr>
            <a:spLocks noGrp="1"/>
          </p:cNvSpPr>
          <p:nvPr>
            <p:ph type="body" sz="quarter" idx="19" hasCustomPrompt="1"/>
          </p:nvPr>
        </p:nvSpPr>
        <p:spPr>
          <a:xfrm>
            <a:off x="6149041" y="4388168"/>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78434772-1E65-4475-A328-95A7B2445794}"/>
              </a:ext>
            </a:extLst>
          </p:cNvPr>
          <p:cNvSpPr>
            <a:spLocks noGrp="1"/>
          </p:cNvSpPr>
          <p:nvPr>
            <p:ph type="body" sz="quarter" idx="20" hasCustomPrompt="1"/>
          </p:nvPr>
        </p:nvSpPr>
        <p:spPr>
          <a:xfrm>
            <a:off x="6149292" y="5202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4" name="Text Placeholder 13">
            <a:extLst>
              <a:ext uri="{FF2B5EF4-FFF2-40B4-BE49-F238E27FC236}">
                <a16:creationId xmlns:a16="http://schemas.microsoft.com/office/drawing/2014/main" id="{16497897-EF41-49AE-B577-23E1843D2DEA}"/>
              </a:ext>
            </a:extLst>
          </p:cNvPr>
          <p:cNvSpPr>
            <a:spLocks noGrp="1"/>
          </p:cNvSpPr>
          <p:nvPr>
            <p:ph type="body" sz="quarter" idx="21" hasCustomPrompt="1"/>
          </p:nvPr>
        </p:nvSpPr>
        <p:spPr>
          <a:xfrm>
            <a:off x="6149166" y="5535502"/>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30744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2412796-7042-4809-B0D2-CA19D0001B3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2560590 h 6858000"/>
              <a:gd name="connsiteX5" fmla="*/ 4876038 w 12188952"/>
              <a:gd name="connsiteY5" fmla="*/ 2560590 h 6858000"/>
              <a:gd name="connsiteX6" fmla="*/ 4876038 w 12188952"/>
              <a:gd name="connsiteY6" fmla="*/ 2331990 h 6858000"/>
              <a:gd name="connsiteX7" fmla="*/ 0 w 12188952"/>
              <a:gd name="connsiteY7" fmla="*/ 23319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2560590"/>
                </a:lnTo>
                <a:lnTo>
                  <a:pt x="4876038" y="2560590"/>
                </a:lnTo>
                <a:lnTo>
                  <a:pt x="4876038" y="2331990"/>
                </a:lnTo>
                <a:lnTo>
                  <a:pt x="0" y="233199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858957"/>
            <a:ext cx="4032504" cy="1325563"/>
          </a:xfrm>
        </p:spPr>
        <p:txBody>
          <a:bodyPr/>
          <a:lstStyle>
            <a:lvl1pPr algn="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5638800" y="1173329"/>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5638800" y="1522412"/>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4" name="Text Placeholder 10">
            <a:extLst>
              <a:ext uri="{FF2B5EF4-FFF2-40B4-BE49-F238E27FC236}">
                <a16:creationId xmlns:a16="http://schemas.microsoft.com/office/drawing/2014/main" id="{35CDA3A0-B53D-4D18-9792-E99DB7DFDFCD}"/>
              </a:ext>
            </a:extLst>
          </p:cNvPr>
          <p:cNvSpPr>
            <a:spLocks noGrp="1"/>
          </p:cNvSpPr>
          <p:nvPr>
            <p:ph type="body" sz="quarter" idx="16" hasCustomPrompt="1"/>
          </p:nvPr>
        </p:nvSpPr>
        <p:spPr>
          <a:xfrm>
            <a:off x="5638800" y="2743993"/>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5638800" y="3074026"/>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6" name="Text Placeholder 10">
            <a:extLst>
              <a:ext uri="{FF2B5EF4-FFF2-40B4-BE49-F238E27FC236}">
                <a16:creationId xmlns:a16="http://schemas.microsoft.com/office/drawing/2014/main" id="{DF7E20CD-913D-437E-9659-9C125387ECA7}"/>
              </a:ext>
            </a:extLst>
          </p:cNvPr>
          <p:cNvSpPr>
            <a:spLocks noGrp="1"/>
          </p:cNvSpPr>
          <p:nvPr>
            <p:ph type="body" sz="quarter" idx="18" hasCustomPrompt="1"/>
          </p:nvPr>
        </p:nvSpPr>
        <p:spPr>
          <a:xfrm>
            <a:off x="8686038" y="1182807"/>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7" name="Text Placeholder 12">
            <a:extLst>
              <a:ext uri="{FF2B5EF4-FFF2-40B4-BE49-F238E27FC236}">
                <a16:creationId xmlns:a16="http://schemas.microsoft.com/office/drawing/2014/main" id="{DB390311-D71A-47E1-A6A4-FC519992545C}"/>
              </a:ext>
            </a:extLst>
          </p:cNvPr>
          <p:cNvSpPr>
            <a:spLocks noGrp="1"/>
          </p:cNvSpPr>
          <p:nvPr>
            <p:ph type="body" sz="quarter" idx="19" hasCustomPrompt="1"/>
          </p:nvPr>
        </p:nvSpPr>
        <p:spPr>
          <a:xfrm>
            <a:off x="8686038" y="1531890"/>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8" name="Text Placeholder 10">
            <a:extLst>
              <a:ext uri="{FF2B5EF4-FFF2-40B4-BE49-F238E27FC236}">
                <a16:creationId xmlns:a16="http://schemas.microsoft.com/office/drawing/2014/main" id="{A6F112C5-2301-4903-8FFC-3D13F2BD7D9F}"/>
              </a:ext>
            </a:extLst>
          </p:cNvPr>
          <p:cNvSpPr>
            <a:spLocks noGrp="1"/>
          </p:cNvSpPr>
          <p:nvPr>
            <p:ph type="body" sz="quarter" idx="20" hasCustomPrompt="1"/>
          </p:nvPr>
        </p:nvSpPr>
        <p:spPr>
          <a:xfrm>
            <a:off x="8686038" y="2753471"/>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9" name="Text Placeholder 12">
            <a:extLst>
              <a:ext uri="{FF2B5EF4-FFF2-40B4-BE49-F238E27FC236}">
                <a16:creationId xmlns:a16="http://schemas.microsoft.com/office/drawing/2014/main" id="{867721ED-86DF-4220-A638-CB65E0B5B126}"/>
              </a:ext>
            </a:extLst>
          </p:cNvPr>
          <p:cNvSpPr>
            <a:spLocks noGrp="1"/>
          </p:cNvSpPr>
          <p:nvPr>
            <p:ph type="body" sz="quarter" idx="21" hasCustomPrompt="1"/>
          </p:nvPr>
        </p:nvSpPr>
        <p:spPr>
          <a:xfrm>
            <a:off x="8686038" y="3083504"/>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Rectangle 22">
            <a:extLst>
              <a:ext uri="{FF2B5EF4-FFF2-40B4-BE49-F238E27FC236}">
                <a16:creationId xmlns:a16="http://schemas.microsoft.com/office/drawing/2014/main" id="{5620BB15-729F-4427-9DF3-6861F012AED2}"/>
              </a:ext>
              <a:ext uri="{C183D7F6-B498-43B3-948B-1728B52AA6E4}">
                <adec:decorative xmlns:adec="http://schemas.microsoft.com/office/drawing/2017/decorative" val="1"/>
              </a:ext>
            </a:extLst>
          </p:cNvPr>
          <p:cNvSpPr/>
          <p:nvPr userDrawn="1"/>
        </p:nvSpPr>
        <p:spPr>
          <a:xfrm>
            <a:off x="0" y="2331990"/>
            <a:ext cx="487756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E32A88-04B9-4879-A7DA-64134B3784C4}"/>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8" y="365760"/>
            <a:ext cx="6400800"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401" y="2000292"/>
            <a:ext cx="3162299" cy="3409907"/>
          </a:xfrm>
        </p:spPr>
        <p:txBody>
          <a:bodyPr>
            <a:normAutofit/>
          </a:bodyPr>
          <a:lstStyle>
            <a:lvl1pPr marL="0" indent="0">
              <a:lnSpc>
                <a:spcPts val="2400"/>
              </a:lnSpc>
              <a:spcBef>
                <a:spcPts val="0"/>
              </a:spcBef>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1" name="Rectangle 10">
            <a:extLst>
              <a:ext uri="{FF2B5EF4-FFF2-40B4-BE49-F238E27FC236}">
                <a16:creationId xmlns:a16="http://schemas.microsoft.com/office/drawing/2014/main" id="{E5FFA2B6-6061-4DC2-8233-A48FB7AA8F27}"/>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4A219D8E-BB95-4BDA-98A2-097D1BFA7494}"/>
              </a:ext>
            </a:extLst>
          </p:cNvPr>
          <p:cNvSpPr>
            <a:spLocks noGrp="1"/>
          </p:cNvSpPr>
          <p:nvPr>
            <p:ph type="body" sz="quarter" idx="14" hasCustomPrompt="1"/>
          </p:nvPr>
        </p:nvSpPr>
        <p:spPr>
          <a:xfrm>
            <a:off x="5239512" y="5513832"/>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Benefits</a:t>
            </a:r>
          </a:p>
        </p:txBody>
      </p:sp>
    </p:spTree>
    <p:extLst>
      <p:ext uri="{BB962C8B-B14F-4D97-AF65-F5344CB8AC3E}">
        <p14:creationId xmlns:p14="http://schemas.microsoft.com/office/powerpoint/2010/main" val="22784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A412B8-4256-47AC-A275-1AC354C4C6E9}"/>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5084064"/>
            <a:ext cx="8311896" cy="1049254"/>
          </a:xfrm>
        </p:spPr>
        <p:txBody>
          <a:bodyPr anchor="b">
            <a:normAutofit/>
          </a:bodyPr>
          <a:lstStyle>
            <a:lvl1pPr algn="r">
              <a:defRPr sz="4800">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7/14/20XX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2DBCBD4E-87D0-4BA6-A1B4-3DC9452A36AB}"/>
              </a:ext>
              <a:ext uri="{C183D7F6-B498-43B3-948B-1728B52AA6E4}">
                <adec:decorative xmlns:adec="http://schemas.microsoft.com/office/drawing/2017/decorative" val="1"/>
              </a:ext>
            </a:extLst>
          </p:cNvPr>
          <p:cNvSpPr/>
          <p:nvPr userDrawn="1"/>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B695704B-E527-4A3C-9B8B-CDEB8724F0F9}"/>
              </a:ext>
            </a:extLst>
          </p:cNvPr>
          <p:cNvSpPr>
            <a:spLocks noGrp="1"/>
          </p:cNvSpPr>
          <p:nvPr>
            <p:ph type="pic" sz="quarter" idx="13"/>
          </p:nvPr>
        </p:nvSpPr>
        <p:spPr>
          <a:xfrm>
            <a:off x="1524" y="0"/>
            <a:ext cx="12188952" cy="6858000"/>
          </a:xfrm>
          <a:custGeom>
            <a:avLst/>
            <a:gdLst>
              <a:gd name="connsiteX0" fmla="*/ 7789164 w 12188952"/>
              <a:gd name="connsiteY0" fmla="*/ 2258568 h 6858000"/>
              <a:gd name="connsiteX1" fmla="*/ 7789164 w 12188952"/>
              <a:gd name="connsiteY1" fmla="*/ 2487168 h 6858000"/>
              <a:gd name="connsiteX2" fmla="*/ 10715244 w 12188952"/>
              <a:gd name="connsiteY2" fmla="*/ 2487168 h 6858000"/>
              <a:gd name="connsiteX3" fmla="*/ 10715244 w 12188952"/>
              <a:gd name="connsiteY3" fmla="*/ 2258568 h 6858000"/>
              <a:gd name="connsiteX4" fmla="*/ 4634484 w 12188952"/>
              <a:gd name="connsiteY4" fmla="*/ 2258568 h 6858000"/>
              <a:gd name="connsiteX5" fmla="*/ 4634484 w 12188952"/>
              <a:gd name="connsiteY5" fmla="*/ 2487168 h 6858000"/>
              <a:gd name="connsiteX6" fmla="*/ 7560564 w 12188952"/>
              <a:gd name="connsiteY6" fmla="*/ 2487168 h 6858000"/>
              <a:gd name="connsiteX7" fmla="*/ 7560564 w 12188952"/>
              <a:gd name="connsiteY7" fmla="*/ 2258568 h 6858000"/>
              <a:gd name="connsiteX8" fmla="*/ 1443228 w 12188952"/>
              <a:gd name="connsiteY8" fmla="*/ 2258568 h 6858000"/>
              <a:gd name="connsiteX9" fmla="*/ 1443228 w 12188952"/>
              <a:gd name="connsiteY9" fmla="*/ 2487168 h 6858000"/>
              <a:gd name="connsiteX10" fmla="*/ 4369308 w 12188952"/>
              <a:gd name="connsiteY10" fmla="*/ 2487168 h 6858000"/>
              <a:gd name="connsiteX11" fmla="*/ 4369308 w 12188952"/>
              <a:gd name="connsiteY11" fmla="*/ 2258568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258568"/>
                </a:moveTo>
                <a:lnTo>
                  <a:pt x="7789164" y="2487168"/>
                </a:lnTo>
                <a:lnTo>
                  <a:pt x="10715244" y="2487168"/>
                </a:lnTo>
                <a:lnTo>
                  <a:pt x="10715244" y="2258568"/>
                </a:lnTo>
                <a:close/>
                <a:moveTo>
                  <a:pt x="4634484" y="2258568"/>
                </a:moveTo>
                <a:lnTo>
                  <a:pt x="4634484" y="2487168"/>
                </a:lnTo>
                <a:lnTo>
                  <a:pt x="7560564" y="2487168"/>
                </a:lnTo>
                <a:lnTo>
                  <a:pt x="7560564" y="2258568"/>
                </a:lnTo>
                <a:close/>
                <a:moveTo>
                  <a:pt x="1443228" y="2258568"/>
                </a:moveTo>
                <a:lnTo>
                  <a:pt x="1443228" y="2487168"/>
                </a:lnTo>
                <a:lnTo>
                  <a:pt x="4369308" y="2487168"/>
                </a:lnTo>
                <a:lnTo>
                  <a:pt x="4369308" y="225856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444752" y="2487165"/>
            <a:ext cx="2926080" cy="2714379"/>
          </a:xfrm>
          <a:solidFill>
            <a:schemeClr val="bg1">
              <a:alpha val="85000"/>
            </a:schemeClr>
          </a:solidFill>
        </p:spPr>
        <p:txBody>
          <a:bodyPr tIns="429768">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63600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79068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6" name="Date Placeholder 4">
            <a:extLst>
              <a:ext uri="{FF2B5EF4-FFF2-40B4-BE49-F238E27FC236}">
                <a16:creationId xmlns:a16="http://schemas.microsoft.com/office/drawing/2014/main" id="{C0256D1E-8A29-4C0A-8641-E823E877CF86}"/>
              </a:ext>
            </a:extLst>
          </p:cNvPr>
          <p:cNvSpPr>
            <a:spLocks noGrp="1"/>
          </p:cNvSpPr>
          <p:nvPr>
            <p:ph type="dt" sz="half" idx="39"/>
          </p:nvPr>
        </p:nvSpPr>
        <p:spPr>
          <a:xfrm>
            <a:off x="838200" y="6356350"/>
            <a:ext cx="2743200" cy="365125"/>
          </a:xfrm>
        </p:spPr>
        <p:txBody>
          <a:bodyPr/>
          <a:lstStyle>
            <a:lvl1pPr>
              <a:defRPr>
                <a:solidFill>
                  <a:schemeClr val="bg1"/>
                </a:solidFill>
              </a:defRPr>
            </a:lvl1pPr>
          </a:lstStyle>
          <a:p>
            <a:r>
              <a:rPr lang="en-US"/>
              <a:t>7/14/20XX</a:t>
            </a:r>
            <a:endParaRPr lang="en-US" dirty="0"/>
          </a:p>
        </p:txBody>
      </p:sp>
      <p:sp>
        <p:nvSpPr>
          <p:cNvPr id="26" name="Rectangle 25">
            <a:extLst>
              <a:ext uri="{FF2B5EF4-FFF2-40B4-BE49-F238E27FC236}">
                <a16:creationId xmlns:a16="http://schemas.microsoft.com/office/drawing/2014/main" id="{370B45ED-DCCD-4701-9ACC-9C83B74D1710}"/>
              </a:ext>
              <a:ext uri="{C183D7F6-B498-43B3-948B-1728B52AA6E4}">
                <adec:decorative xmlns:adec="http://schemas.microsoft.com/office/drawing/2017/decorative" val="1"/>
              </a:ext>
            </a:extLst>
          </p:cNvPr>
          <p:cNvSpPr/>
          <p:nvPr userDrawn="1"/>
        </p:nvSpPr>
        <p:spPr>
          <a:xfrm>
            <a:off x="1444752"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9508955-3B0C-44CA-B1F9-AD0E70CDB035}"/>
              </a:ext>
              <a:ext uri="{C183D7F6-B498-43B3-948B-1728B52AA6E4}">
                <adec:decorative xmlns:adec="http://schemas.microsoft.com/office/drawing/2017/decorative" val="1"/>
              </a:ext>
            </a:extLst>
          </p:cNvPr>
          <p:cNvSpPr/>
          <p:nvPr userDrawn="1"/>
        </p:nvSpPr>
        <p:spPr>
          <a:xfrm>
            <a:off x="463600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612ACAA-EEDE-4C74-AF6C-6A7D06F73BAB}"/>
              </a:ext>
              <a:ext uri="{C183D7F6-B498-43B3-948B-1728B52AA6E4}">
                <adec:decorative xmlns:adec="http://schemas.microsoft.com/office/drawing/2017/decorative" val="1"/>
              </a:ext>
            </a:extLst>
          </p:cNvPr>
          <p:cNvSpPr/>
          <p:nvPr userDrawn="1"/>
        </p:nvSpPr>
        <p:spPr>
          <a:xfrm>
            <a:off x="779068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602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2" name="Picture Placeholder 10">
            <a:extLst>
              <a:ext uri="{FF2B5EF4-FFF2-40B4-BE49-F238E27FC236}">
                <a16:creationId xmlns:a16="http://schemas.microsoft.com/office/drawing/2014/main" id="{27AEA2E6-E265-44DE-9F3F-657ECFF5D138}"/>
              </a:ext>
            </a:extLst>
          </p:cNvPr>
          <p:cNvSpPr>
            <a:spLocks noGrp="1"/>
          </p:cNvSpPr>
          <p:nvPr>
            <p:ph type="pic" sz="quarter" idx="34"/>
          </p:nvPr>
        </p:nvSpPr>
        <p:spPr>
          <a:xfrm>
            <a:off x="1524" y="0"/>
            <a:ext cx="12188952" cy="6858000"/>
          </a:xfrm>
          <a:solidFill>
            <a:schemeClr val="accent6">
              <a:lumMod val="20000"/>
              <a:lumOff val="80000"/>
            </a:schemeClr>
          </a:solidFill>
        </p:spPr>
        <p:txBody>
          <a:bodyPr/>
          <a:lstStyle/>
          <a:p>
            <a:endParaRPr lang="en-US" dirty="0"/>
          </a:p>
        </p:txBody>
      </p:sp>
      <p:sp>
        <p:nvSpPr>
          <p:cNvPr id="5" name="Text Placeholder 4">
            <a:extLst>
              <a:ext uri="{FF2B5EF4-FFF2-40B4-BE49-F238E27FC236}">
                <a16:creationId xmlns:a16="http://schemas.microsoft.com/office/drawing/2014/main" id="{1C37569F-733B-494F-B7CB-231805209077}"/>
              </a:ext>
            </a:extLst>
          </p:cNvPr>
          <p:cNvSpPr>
            <a:spLocks noGrp="1"/>
          </p:cNvSpPr>
          <p:nvPr>
            <p:ph type="body" sz="quarter" idx="39" hasCustomPrompt="1"/>
          </p:nvPr>
        </p:nvSpPr>
        <p:spPr>
          <a:xfrm>
            <a:off x="0" y="2258568"/>
            <a:ext cx="12190476" cy="2743200"/>
          </a:xfrm>
          <a:solidFill>
            <a:schemeClr val="accent2">
              <a:alpha val="95000"/>
            </a:schemeClr>
          </a:solidFill>
        </p:spPr>
        <p:txBody>
          <a:bodyPr/>
          <a:lstStyle>
            <a:lvl1pPr marL="0" indent="0">
              <a:buNone/>
              <a:defRPr/>
            </a:lvl1pPr>
          </a:lstStyle>
          <a:p>
            <a:pPr lvl="0"/>
            <a:r>
              <a:rPr lang="en-US" dirty="0"/>
              <a:t> </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767130" y="2752344"/>
            <a:ext cx="2560320" cy="603504"/>
          </a:xfrm>
          <a:prstGeom prst="rect">
            <a:avLst/>
          </a:prstGeom>
          <a:noFill/>
        </p:spPr>
        <p:txBody>
          <a:bodyPr anchor="ctr" anchorCtr="0">
            <a:normAutofit/>
          </a:bodyPr>
          <a:lstStyle>
            <a:lvl1pPr marL="0" indent="0" algn="ctr">
              <a:spcBef>
                <a:spcPts val="0"/>
              </a:spcBef>
              <a:spcAft>
                <a:spcPts val="0"/>
              </a:spcAft>
              <a:buNone/>
              <a:defRPr sz="3600">
                <a:solidFill>
                  <a:schemeClr val="accent2">
                    <a:lumMod val="20000"/>
                    <a:lumOff val="80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15840"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867194"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76713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1584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7867194"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a:t>7/14/20XX</a:t>
            </a:r>
            <a:endParaRPr lang="en-US" dirty="0"/>
          </a:p>
        </p:txBody>
      </p:sp>
    </p:spTree>
    <p:extLst>
      <p:ext uri="{BB962C8B-B14F-4D97-AF65-F5344CB8AC3E}">
        <p14:creationId xmlns:p14="http://schemas.microsoft.com/office/powerpoint/2010/main" val="28764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85" r:id="rId4"/>
    <p:sldLayoutId id="2147483650" r:id="rId5"/>
    <p:sldLayoutId id="2147483669" r:id="rId6"/>
    <p:sldLayoutId id="2147483651" r:id="rId7"/>
    <p:sldLayoutId id="2147483671" r:id="rId8"/>
    <p:sldLayoutId id="2147483683" r:id="rId9"/>
    <p:sldLayoutId id="2147483687" r:id="rId10"/>
    <p:sldLayoutId id="2147483672" r:id="rId11"/>
    <p:sldLayoutId id="2147483680" r:id="rId12"/>
    <p:sldLayoutId id="2147483678" r:id="rId13"/>
    <p:sldLayoutId id="2147483653" r:id="rId14"/>
    <p:sldLayoutId id="2147483677" r:id="rId15"/>
    <p:sldLayoutId id="2147483673" r:id="rId16"/>
    <p:sldLayoutId id="2147483654" r:id="rId17"/>
    <p:sldLayoutId id="2147483674" r:id="rId18"/>
    <p:sldLayoutId id="2147483675" r:id="rId19"/>
    <p:sldLayoutId id="2147483676" r:id="rId20"/>
    <p:sldLayoutId id="2147483668" r:id="rId21"/>
    <p:sldLayoutId id="2147483652" r:id="rId22"/>
    <p:sldLayoutId id="2147483656" r:id="rId23"/>
    <p:sldLayoutId id="2147483657" r:id="rId2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36" userDrawn="1">
          <p15:clr>
            <a:srgbClr val="5ACBF0"/>
          </p15:clr>
        </p15:guide>
        <p15:guide id="2" pos="2568" userDrawn="1">
          <p15:clr>
            <a:srgbClr val="5ACBF0"/>
          </p15:clr>
        </p15:guide>
        <p15:guide id="3" pos="5760" userDrawn="1">
          <p15:clr>
            <a:srgbClr val="F26B43"/>
          </p15:clr>
        </p15:guide>
        <p15:guide id="4" pos="1920" userDrawn="1">
          <p15:clr>
            <a:srgbClr val="F26B43"/>
          </p15:clr>
        </p15:guide>
        <p15:guide id="5" pos="3840" userDrawn="1">
          <p15:clr>
            <a:srgbClr val="F26B43"/>
          </p15:clr>
        </p15:guide>
        <p15:guide id="6" pos="576" userDrawn="1">
          <p15:clr>
            <a:srgbClr val="000000"/>
          </p15:clr>
        </p15:guide>
        <p15:guide id="7" pos="7104" userDrawn="1">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xml" /><Relationship Id="rId1" Type="http://schemas.openxmlformats.org/officeDocument/2006/relationships/slideLayout" Target="../slideLayouts/slideLayout1.xml" /><Relationship Id="rId5" Type="http://schemas.openxmlformats.org/officeDocument/2006/relationships/image" Target="../media/image3.jpg" /><Relationship Id="rId4" Type="http://schemas.openxmlformats.org/officeDocument/2006/relationships/image" Target="../media/image2.jpg" /></Relationships>
</file>

<file path=ppt/slides/_rels/slide10.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9.xml" /></Relationships>
</file>

<file path=ppt/slides/_rels/slide11.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10.xml" /></Relationships>
</file>

<file path=ppt/slides/_rels/slide12.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jpeg" /><Relationship Id="rId1" Type="http://schemas.openxmlformats.org/officeDocument/2006/relationships/slideLayout" Target="../slideLayouts/slideLayout11.xml" /></Relationships>
</file>

<file path=ppt/slides/_rels/slide13.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4.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5.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16.xml" /></Relationships>
</file>

<file path=ppt/slides/_rels/slide17.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16.xml" /></Relationships>
</file>

<file path=ppt/slides/_rels/slide18.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16.xml" /></Relationships>
</file>

<file path=ppt/slides/_rels/slide19.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21.png" /><Relationship Id="rId1" Type="http://schemas.openxmlformats.org/officeDocument/2006/relationships/slideLayout" Target="../slideLayouts/slideLayout16.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0.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Layout" Target="../slideLayouts/slideLayout16.xml" /></Relationships>
</file>

<file path=ppt/slides/_rels/slide21.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4.xml" /></Relationships>
</file>

<file path=ppt/slides/_rels/slide22.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16.xml" /></Relationships>
</file>

<file path=ppt/slides/_rels/slide23.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16.xml" /></Relationships>
</file>

<file path=ppt/slides/_rels/slide24.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8.png" /><Relationship Id="rId1" Type="http://schemas.openxmlformats.org/officeDocument/2006/relationships/slideLayout" Target="../slideLayouts/slideLayout7.xml" /><Relationship Id="rId5" Type="http://schemas.openxmlformats.org/officeDocument/2006/relationships/image" Target="../media/image31.png" /><Relationship Id="rId4" Type="http://schemas.openxmlformats.org/officeDocument/2006/relationships/image" Target="../media/image30.png" /></Relationships>
</file>

<file path=ppt/slides/_rels/slide25.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32.png" /><Relationship Id="rId1" Type="http://schemas.openxmlformats.org/officeDocument/2006/relationships/slideLayout" Target="../slideLayouts/slideLayout4.xml" /></Relationships>
</file>

<file path=ppt/slides/_rels/slide26.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34.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36.png" /><Relationship Id="rId1" Type="http://schemas.openxmlformats.org/officeDocument/2006/relationships/slideLayout" Target="../slideLayouts/slideLayout6.xml" /></Relationships>
</file>

<file path=ppt/slides/_rels/slide28.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image" Target="../media/image30.png" /><Relationship Id="rId1" Type="http://schemas.openxmlformats.org/officeDocument/2006/relationships/slideLayout" Target="../slideLayouts/slideLayout21.xml" /></Relationships>
</file>

<file path=ppt/slides/_rels/slide29.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image" Target="../media/image38.png" /><Relationship Id="rId1" Type="http://schemas.openxmlformats.org/officeDocument/2006/relationships/slideLayout" Target="../slideLayouts/slideLayout5.xm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jp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image" Target="../media/image40.jpg" /><Relationship Id="rId2" Type="http://schemas.openxmlformats.org/officeDocument/2006/relationships/notesSlide" Target="../notesSlides/notesSlide5.xml" /><Relationship Id="rId1" Type="http://schemas.openxmlformats.org/officeDocument/2006/relationships/slideLayout" Target="../slideLayouts/slideLayout20.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4.xml.rels><?xml version="1.0" encoding="UTF-8" standalone="yes"?>
<Relationships xmlns="http://schemas.openxmlformats.org/package/2006/relationships"><Relationship Id="rId3" Type="http://schemas.openxmlformats.org/officeDocument/2006/relationships/image" Target="../media/image42.jpeg" /><Relationship Id="rId7" Type="http://schemas.openxmlformats.org/officeDocument/2006/relationships/image" Target="../media/image46.jpg" /><Relationship Id="rId2" Type="http://schemas.openxmlformats.org/officeDocument/2006/relationships/image" Target="../media/image41.jpeg" /><Relationship Id="rId1" Type="http://schemas.openxmlformats.org/officeDocument/2006/relationships/slideLayout" Target="../slideLayouts/slideLayout16.xml" /><Relationship Id="rId6" Type="http://schemas.openxmlformats.org/officeDocument/2006/relationships/image" Target="../media/image45.jpeg" /><Relationship Id="rId5" Type="http://schemas.openxmlformats.org/officeDocument/2006/relationships/image" Target="../media/image44.jpeg" /><Relationship Id="rId4" Type="http://schemas.openxmlformats.org/officeDocument/2006/relationships/image" Target="../media/image43.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37.xml.rels><?xml version="1.0" encoding="UTF-8" standalone="yes"?>
<Relationships xmlns="http://schemas.openxmlformats.org/package/2006/relationships"><Relationship Id="rId2" Type="http://schemas.openxmlformats.org/officeDocument/2006/relationships/image" Target="../media/image47.jp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2.xml" /><Relationship Id="rId1" Type="http://schemas.openxmlformats.org/officeDocument/2006/relationships/slideLayout" Target="../slideLayouts/slideLayout5.xml" /></Relationships>
</file>

<file path=ppt/slides/_rels/slide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3.xml" /><Relationship Id="rId1" Type="http://schemas.openxmlformats.org/officeDocument/2006/relationships/slideLayout" Target="../slideLayouts/slideLayout6.xml" /></Relationships>
</file>

<file path=ppt/slides/_rels/slide8.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notesSlide" Target="../notesSlides/notesSlide4.xml" /><Relationship Id="rId1" Type="http://schemas.openxmlformats.org/officeDocument/2006/relationships/slideLayout" Target="../slideLayouts/slideLayout8.xml" /></Relationships>
</file>

<file path=ppt/slides/_rels/slide9.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C522CE7-8601-4799-A188-72F4C128D33A}"/>
              </a:ext>
            </a:extLst>
          </p:cNvPr>
          <p:cNvSpPr>
            <a:spLocks noGrp="1"/>
          </p:cNvSpPr>
          <p:nvPr>
            <p:ph type="ctrTitle"/>
          </p:nvPr>
        </p:nvSpPr>
        <p:spPr>
          <a:xfrm>
            <a:off x="838200" y="4636009"/>
            <a:ext cx="9925878" cy="1106424"/>
          </a:xfrm>
        </p:spPr>
        <p:txBody>
          <a:bodyPr anchor="b">
            <a:noAutofit/>
          </a:bodyPr>
          <a:lstStyle/>
          <a:p>
            <a:r>
              <a:rPr lang="en-US" sz="4000" dirty="0">
                <a:solidFill>
                  <a:schemeClr val="accent1"/>
                </a:solidFill>
              </a:rPr>
              <a:t>Degree Program Recommendations and Student Satisfaction at KDU</a:t>
            </a:r>
          </a:p>
        </p:txBody>
      </p:sp>
      <p:pic>
        <p:nvPicPr>
          <p:cNvPr id="12" name="Picture 11" descr="A group of people looking at a computer screen&#10;&#10;Description automatically generated">
            <a:extLst>
              <a:ext uri="{FF2B5EF4-FFF2-40B4-BE49-F238E27FC236}">
                <a16:creationId xmlns:a16="http://schemas.microsoft.com/office/drawing/2014/main" id="{067F525D-369B-4E55-B604-9A992E459CC9}"/>
              </a:ext>
            </a:extLst>
          </p:cNvPr>
          <p:cNvPicPr>
            <a:picLocks noChangeAspect="1"/>
          </p:cNvPicPr>
          <p:nvPr/>
        </p:nvPicPr>
        <p:blipFill>
          <a:blip r:embed="rId3"/>
          <a:stretch>
            <a:fillRect/>
          </a:stretch>
        </p:blipFill>
        <p:spPr>
          <a:xfrm>
            <a:off x="8133522" y="-1"/>
            <a:ext cx="4058478" cy="2207095"/>
          </a:xfrm>
          <a:prstGeom prst="rect">
            <a:avLst/>
          </a:prstGeom>
        </p:spPr>
      </p:pic>
      <p:pic>
        <p:nvPicPr>
          <p:cNvPr id="14" name="Picture 13" descr="A black background with white text&#10;&#10;Description automatically generated">
            <a:extLst>
              <a:ext uri="{FF2B5EF4-FFF2-40B4-BE49-F238E27FC236}">
                <a16:creationId xmlns:a16="http://schemas.microsoft.com/office/drawing/2014/main" id="{D41FEE17-F91C-4FD7-A595-8958976FA302}"/>
              </a:ext>
            </a:extLst>
          </p:cNvPr>
          <p:cNvPicPr>
            <a:picLocks noChangeAspect="1"/>
          </p:cNvPicPr>
          <p:nvPr/>
        </p:nvPicPr>
        <p:blipFill>
          <a:blip r:embed="rId4"/>
          <a:stretch>
            <a:fillRect/>
          </a:stretch>
        </p:blipFill>
        <p:spPr>
          <a:xfrm>
            <a:off x="0" y="0"/>
            <a:ext cx="8134350" cy="4214191"/>
          </a:xfrm>
          <a:prstGeom prst="rect">
            <a:avLst/>
          </a:prstGeom>
        </p:spPr>
      </p:pic>
      <p:sp>
        <p:nvSpPr>
          <p:cNvPr id="15" name="TextBox 14">
            <a:extLst>
              <a:ext uri="{FF2B5EF4-FFF2-40B4-BE49-F238E27FC236}">
                <a16:creationId xmlns:a16="http://schemas.microsoft.com/office/drawing/2014/main" id="{727C4251-C397-40FE-B37E-164DAB68EFCE}"/>
              </a:ext>
            </a:extLst>
          </p:cNvPr>
          <p:cNvSpPr txBox="1"/>
          <p:nvPr/>
        </p:nvSpPr>
        <p:spPr>
          <a:xfrm>
            <a:off x="10218447" y="5533309"/>
            <a:ext cx="1973553" cy="1261884"/>
          </a:xfrm>
          <a:prstGeom prst="rect">
            <a:avLst/>
          </a:prstGeom>
          <a:noFill/>
        </p:spPr>
        <p:txBody>
          <a:bodyPr wrap="square" rtlCol="0">
            <a:spAutoFit/>
          </a:bodyPr>
          <a:lstStyle/>
          <a:p>
            <a:endParaRPr lang="en-US" dirty="0"/>
          </a:p>
          <a:p>
            <a:r>
              <a:rPr lang="en-US" sz="2000" b="1" dirty="0"/>
              <a:t>Group 04</a:t>
            </a:r>
          </a:p>
          <a:p>
            <a:r>
              <a:rPr lang="en-US" sz="2000" b="1" dirty="0"/>
              <a:t>22/10/2024</a:t>
            </a:r>
          </a:p>
          <a:p>
            <a:endParaRPr lang="en-US" dirty="0"/>
          </a:p>
        </p:txBody>
      </p:sp>
      <p:pic>
        <p:nvPicPr>
          <p:cNvPr id="19" name="Picture 18" descr="A group of people in uniform&#10;&#10;Description automatically generated">
            <a:extLst>
              <a:ext uri="{FF2B5EF4-FFF2-40B4-BE49-F238E27FC236}">
                <a16:creationId xmlns:a16="http://schemas.microsoft.com/office/drawing/2014/main" id="{5AF4417B-862C-4247-B9C7-25C6AB69C598}"/>
              </a:ext>
            </a:extLst>
          </p:cNvPr>
          <p:cNvPicPr>
            <a:picLocks noChangeAspect="1"/>
          </p:cNvPicPr>
          <p:nvPr/>
        </p:nvPicPr>
        <p:blipFill>
          <a:blip r:embed="rId5"/>
          <a:stretch>
            <a:fillRect/>
          </a:stretch>
        </p:blipFill>
        <p:spPr>
          <a:xfrm>
            <a:off x="8133522" y="2207094"/>
            <a:ext cx="4058478" cy="2007097"/>
          </a:xfrm>
          <a:prstGeom prst="rect">
            <a:avLst/>
          </a:prstGeom>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lack and white image of bar graphs">
            <a:extLst>
              <a:ext uri="{FF2B5EF4-FFF2-40B4-BE49-F238E27FC236}">
                <a16:creationId xmlns:a16="http://schemas.microsoft.com/office/drawing/2014/main" id="{328A991A-37FB-44FF-88EA-33E50292CB5C}"/>
              </a:ext>
            </a:extLst>
          </p:cNvPr>
          <p:cNvPicPr>
            <a:picLocks noGrp="1" noChangeAspect="1"/>
          </p:cNvPicPr>
          <p:nvPr>
            <p:ph type="pic" sz="quarter" idx="34"/>
          </p:nvPr>
        </p:nvPicPr>
        <p:blipFill rotWithShape="1">
          <a:blip r:embed="rId2">
            <a:extLst>
              <a:ext uri="{28A0092B-C50C-407E-A947-70E740481C1C}">
                <a14:useLocalDpi xmlns:a14="http://schemas.microsoft.com/office/drawing/2010/main"/>
              </a:ext>
            </a:extLst>
          </a:blip>
          <a:srcRect/>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normAutofit fontScale="90000"/>
          </a:bodyPr>
          <a:lstStyle/>
          <a:p>
            <a:br>
              <a:rPr lang="en-US" sz="7200" b="1" dirty="0">
                <a:latin typeface="Arial Rounded MT Bold" panose="020F0704030504030204" pitchFamily="34" charset="0"/>
              </a:rPr>
            </a:br>
            <a:r>
              <a:rPr lang="en-US" sz="7200" b="1" dirty="0">
                <a:latin typeface="Arial Rounded MT Bold" panose="020F0704030504030204" pitchFamily="34" charset="0"/>
              </a:rPr>
              <a:t>RESULTS </a:t>
            </a:r>
            <a:br>
              <a:rPr lang="en-US" b="1" u="sng" dirty="0">
                <a:latin typeface="Arial Rounded MT Bold" panose="020F0704030504030204" pitchFamily="34" charset="0"/>
              </a:rPr>
            </a:br>
            <a:endParaRPr lang="en-ZA" dirty="0"/>
          </a:p>
        </p:txBody>
      </p:sp>
      <p:sp>
        <p:nvSpPr>
          <p:cNvPr id="18" name="Text Placeholder 17">
            <a:extLst>
              <a:ext uri="{FF2B5EF4-FFF2-40B4-BE49-F238E27FC236}">
                <a16:creationId xmlns:a16="http://schemas.microsoft.com/office/drawing/2014/main" id="{2FF04D30-F224-451C-9FFE-3930E78F7E5C}"/>
              </a:ext>
            </a:extLst>
          </p:cNvPr>
          <p:cNvSpPr>
            <a:spLocks noGrp="1"/>
          </p:cNvSpPr>
          <p:nvPr>
            <p:ph type="body" sz="quarter" idx="39"/>
          </p:nvPr>
        </p:nvSpPr>
        <p:spPr/>
        <p:txBody>
          <a:bodyPr/>
          <a:lstStyle/>
          <a:p>
            <a:r>
              <a:rPr lang="en-US" sz="3600" dirty="0">
                <a:solidFill>
                  <a:schemeClr val="bg1">
                    <a:lumMod val="95000"/>
                  </a:schemeClr>
                </a:solidFill>
              </a:rPr>
              <a:t>To analyze student survey data collected on demographic information, satisfaction with instruction, accessibility of professors, effectiveness of online learning platforms, and challenges faced during remote learning.</a:t>
            </a:r>
            <a:endParaRPr kumimoji="0" lang="en-US" altLang="en-US" sz="3600" b="0" i="0" u="none" strike="noStrike" cap="none" normalizeH="0" baseline="0" dirty="0">
              <a:ln>
                <a:noFill/>
              </a:ln>
              <a:solidFill>
                <a:schemeClr val="bg1">
                  <a:lumMod val="95000"/>
                </a:schemeClr>
              </a:solidFill>
              <a:effectLst/>
              <a:latin typeface="Arial" panose="020B0604020202020204" pitchFamily="34" charset="0"/>
            </a:endParaRPr>
          </a:p>
          <a:p>
            <a:endParaRPr lang="en-US" dirty="0"/>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10</a:t>
            </a:fld>
            <a:endParaRPr lang="en-ZA" dirty="0"/>
          </a:p>
        </p:txBody>
      </p:sp>
    </p:spTree>
    <p:extLst>
      <p:ext uri="{BB962C8B-B14F-4D97-AF65-F5344CB8AC3E}">
        <p14:creationId xmlns:p14="http://schemas.microsoft.com/office/powerpoint/2010/main" val="2821816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image of bar graphs&#10;">
            <a:extLst>
              <a:ext uri="{FF2B5EF4-FFF2-40B4-BE49-F238E27FC236}">
                <a16:creationId xmlns:a16="http://schemas.microsoft.com/office/drawing/2014/main" id="{1D2A9476-0B6C-45AA-9858-11D33F36A0DA}"/>
              </a:ext>
            </a:extLst>
          </p:cNvPr>
          <p:cNvPicPr>
            <a:picLocks noGrp="1" noChangeAspect="1"/>
          </p:cNvPicPr>
          <p:nvPr>
            <p:ph type="pic" sz="quarter" idx="34"/>
          </p:nvPr>
        </p:nvPicPr>
        <p:blipFill rotWithShape="1">
          <a:blip r:embed="rId2" cstate="screen">
            <a:extLst>
              <a:ext uri="{28A0092B-C50C-407E-A947-70E740481C1C}">
                <a14:useLocalDpi xmlns:a14="http://schemas.microsoft.com/office/drawing/2010/main"/>
              </a:ext>
            </a:extLst>
          </a:blip>
          <a:srcRect l="6" r="6"/>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US" sz="4400" b="1" dirty="0"/>
              <a:t>Why Python for Data Analysis?</a:t>
            </a:r>
            <a:br>
              <a:rPr lang="en-US" sz="4400" b="1" dirty="0"/>
            </a:br>
            <a:endParaRPr lang="en-ZA" dirty="0"/>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11</a:t>
            </a:fld>
            <a:endParaRPr lang="en-ZA"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069848" y="2121408"/>
            <a:ext cx="2560320" cy="914400"/>
          </a:xfrm>
        </p:spPr>
        <p:txBody>
          <a:bodyPr>
            <a:normAutofit fontScale="62500" lnSpcReduction="20000"/>
          </a:bodyPr>
          <a:lstStyle/>
          <a:p>
            <a:r>
              <a:rPr lang="en-US" b="1" dirty="0">
                <a:solidFill>
                  <a:schemeClr val="bg1">
                    <a:lumMod val="95000"/>
                  </a:schemeClr>
                </a:solidFill>
              </a:rPr>
              <a:t>Powerful Libraries</a:t>
            </a:r>
            <a:endParaRPr lang="en-ZA" dirty="0">
              <a:solidFill>
                <a:schemeClr val="bg1">
                  <a:lumMod val="95000"/>
                </a:schemeClr>
              </a:solidFill>
            </a:endParaRP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800600" y="2121408"/>
            <a:ext cx="2560320" cy="914400"/>
          </a:xfrm>
        </p:spPr>
        <p:txBody>
          <a:bodyPr/>
          <a:lstStyle/>
          <a:p>
            <a:r>
              <a:rPr lang="en-US" sz="4400" b="1" dirty="0">
                <a:solidFill>
                  <a:schemeClr val="bg1">
                    <a:lumMod val="95000"/>
                  </a:schemeClr>
                </a:solidFill>
              </a:rPr>
              <a:t>Efficiency</a:t>
            </a:r>
            <a:endParaRPr lang="en-ZA" sz="4400" dirty="0">
              <a:solidFill>
                <a:schemeClr val="bg1">
                  <a:lumMod val="95000"/>
                </a:schemeClr>
              </a:solidFill>
            </a:endParaRP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8531351" y="2121408"/>
            <a:ext cx="2592505" cy="914400"/>
          </a:xfrm>
        </p:spPr>
        <p:txBody>
          <a:bodyPr/>
          <a:lstStyle/>
          <a:p>
            <a:r>
              <a:rPr lang="en-US" sz="2800" b="1" dirty="0">
                <a:solidFill>
                  <a:schemeClr val="bg1">
                    <a:lumMod val="95000"/>
                  </a:schemeClr>
                </a:solidFill>
              </a:rPr>
              <a:t>Customization</a:t>
            </a:r>
            <a:endParaRPr lang="en-ZA" sz="2800" dirty="0">
              <a:solidFill>
                <a:schemeClr val="bg1">
                  <a:lumMod val="95000"/>
                </a:schemeClr>
              </a:solidFill>
            </a:endParaRP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5"/>
          </p:nvPr>
        </p:nvSpPr>
        <p:spPr>
          <a:xfrm>
            <a:off x="1069848" y="3730751"/>
            <a:ext cx="2560320" cy="2850801"/>
          </a:xfrm>
        </p:spPr>
        <p:txBody>
          <a:bodyPr/>
          <a:lstStyle/>
          <a:p>
            <a:pPr algn="l"/>
            <a:r>
              <a:rPr lang="en-US" sz="2000" dirty="0"/>
              <a:t>Python offers robust libraries such as Pandas for data manipulation, Seaborn and Matplotlib for visualization, making it easy to handle and explore complex datasets.</a:t>
            </a:r>
          </a:p>
          <a:p>
            <a:pPr algn="l"/>
            <a:endParaRPr lang="en-ZA" dirty="0"/>
          </a:p>
        </p:txBody>
      </p:sp>
      <p:sp>
        <p:nvSpPr>
          <p:cNvPr id="40" name="Text Placeholder 39">
            <a:extLst>
              <a:ext uri="{FF2B5EF4-FFF2-40B4-BE49-F238E27FC236}">
                <a16:creationId xmlns:a16="http://schemas.microsoft.com/office/drawing/2014/main" id="{FDC3A9B5-5598-4CD5-88DB-141F093C2F5C}"/>
              </a:ext>
            </a:extLst>
          </p:cNvPr>
          <p:cNvSpPr>
            <a:spLocks noGrp="1"/>
          </p:cNvSpPr>
          <p:nvPr>
            <p:ph type="body" sz="quarter" idx="36"/>
          </p:nvPr>
        </p:nvSpPr>
        <p:spPr>
          <a:xfrm>
            <a:off x="4800600" y="3730751"/>
            <a:ext cx="2560320" cy="2762123"/>
          </a:xfrm>
        </p:spPr>
        <p:txBody>
          <a:bodyPr/>
          <a:lstStyle/>
          <a:p>
            <a:pPr algn="l"/>
            <a:r>
              <a:rPr lang="en-US" sz="2000" dirty="0"/>
              <a:t>Automating data analysis tasks in Python reduces the time required for manual processing.</a:t>
            </a:r>
          </a:p>
          <a:p>
            <a:pPr algn="l"/>
            <a:endParaRPr lang="en-US" dirty="0"/>
          </a:p>
        </p:txBody>
      </p:sp>
      <p:sp>
        <p:nvSpPr>
          <p:cNvPr id="41" name="Text Placeholder 40">
            <a:extLst>
              <a:ext uri="{FF2B5EF4-FFF2-40B4-BE49-F238E27FC236}">
                <a16:creationId xmlns:a16="http://schemas.microsoft.com/office/drawing/2014/main" id="{624C0B95-53C2-4500-8EAE-8B7F73AAE5B5}"/>
              </a:ext>
            </a:extLst>
          </p:cNvPr>
          <p:cNvSpPr>
            <a:spLocks noGrp="1"/>
          </p:cNvSpPr>
          <p:nvPr>
            <p:ph type="body" sz="quarter" idx="37"/>
          </p:nvPr>
        </p:nvSpPr>
        <p:spPr>
          <a:xfrm>
            <a:off x="8531352" y="3730752"/>
            <a:ext cx="2560320" cy="1856132"/>
          </a:xfrm>
        </p:spPr>
        <p:txBody>
          <a:bodyPr/>
          <a:lstStyle/>
          <a:p>
            <a:pPr algn="l"/>
            <a:r>
              <a:rPr lang="en-US" sz="2000" dirty="0"/>
              <a:t>Python allows for flexibility in analyzing data and creating customized visualizations and reports.</a:t>
            </a:r>
          </a:p>
          <a:p>
            <a:pPr algn="l"/>
            <a:endParaRPr lang="en-ZA" dirty="0"/>
          </a:p>
          <a:p>
            <a:endParaRPr lang="en-US" dirty="0"/>
          </a:p>
        </p:txBody>
      </p:sp>
    </p:spTree>
    <p:extLst>
      <p:ext uri="{BB962C8B-B14F-4D97-AF65-F5344CB8AC3E}">
        <p14:creationId xmlns:p14="http://schemas.microsoft.com/office/powerpoint/2010/main" val="1689019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0"/>
            <a:ext cx="12188952" cy="6858000"/>
          </a:xfrm>
        </p:spPr>
      </p:pic>
      <p:sp>
        <p:nvSpPr>
          <p:cNvPr id="5" name="Text Placeholder 4">
            <a:extLst>
              <a:ext uri="{FF2B5EF4-FFF2-40B4-BE49-F238E27FC236}">
                <a16:creationId xmlns:a16="http://schemas.microsoft.com/office/drawing/2014/main" id="{F8657664-A458-4DDD-ACC2-1D87FCD6FCA9}"/>
              </a:ext>
            </a:extLst>
          </p:cNvPr>
          <p:cNvSpPr>
            <a:spLocks noGrp="1"/>
          </p:cNvSpPr>
          <p:nvPr>
            <p:ph type="body" sz="quarter" idx="25"/>
          </p:nvPr>
        </p:nvSpPr>
        <p:spPr>
          <a:xfrm>
            <a:off x="3048000" y="1690688"/>
            <a:ext cx="9144000" cy="3886200"/>
          </a:xfrm>
        </p:spPr>
        <p:txBody>
          <a:bodyPr/>
          <a:lstStyle/>
          <a:p>
            <a:endParaRPr lang="en-US" dirty="0"/>
          </a:p>
          <a:p>
            <a:endParaRPr lang="en-US" dirty="0"/>
          </a:p>
          <a:p>
            <a:endParaRPr lang="en-US" dirty="0"/>
          </a:p>
          <a:p>
            <a:endParaRPr lang="en-US" dirty="0"/>
          </a:p>
          <a:p>
            <a:endParaRPr lang="en-ZA" dirty="0"/>
          </a:p>
        </p:txBody>
      </p:sp>
      <p:sp>
        <p:nvSpPr>
          <p:cNvPr id="23" name="Footer Placeholder 22">
            <a:extLst>
              <a:ext uri="{FF2B5EF4-FFF2-40B4-BE49-F238E27FC236}">
                <a16:creationId xmlns:a16="http://schemas.microsoft.com/office/drawing/2014/main" id="{B5D1873B-E191-492D-8A88-5BC543251AA4}"/>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24" name="Slide Number Placeholder 23">
            <a:extLst>
              <a:ext uri="{FF2B5EF4-FFF2-40B4-BE49-F238E27FC236}">
                <a16:creationId xmlns:a16="http://schemas.microsoft.com/office/drawing/2014/main" id="{4D55AB81-8A4D-4B4A-8B0F-A7407C695E3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15" name="Rectangle 14">
            <a:extLst>
              <a:ext uri="{FF2B5EF4-FFF2-40B4-BE49-F238E27FC236}">
                <a16:creationId xmlns:a16="http://schemas.microsoft.com/office/drawing/2014/main" id="{09B04A6B-B6E9-40E3-BFCB-8C1C17E0DB0C}"/>
              </a:ext>
              <a:ext uri="{C183D7F6-B498-43B3-948B-1728B52AA6E4}">
                <adec:decorative xmlns:adec="http://schemas.microsoft.com/office/drawing/2017/decorative" val="1"/>
              </a:ext>
            </a:extLst>
          </p:cNvPr>
          <p:cNvSpPr/>
          <p:nvPr/>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D51C5640-6553-4274-9DD8-D8825D5F53E4}"/>
              </a:ext>
            </a:extLst>
          </p:cNvPr>
          <p:cNvSpPr txBox="1"/>
          <p:nvPr/>
        </p:nvSpPr>
        <p:spPr>
          <a:xfrm>
            <a:off x="3413051" y="1967023"/>
            <a:ext cx="8569842" cy="1600438"/>
          </a:xfrm>
          <a:prstGeom prst="rect">
            <a:avLst/>
          </a:prstGeom>
          <a:noFill/>
        </p:spPr>
        <p:txBody>
          <a:bodyPr wrap="square" rtlCol="0">
            <a:spAutoFit/>
          </a:bodyPr>
          <a:lstStyle/>
          <a:p>
            <a:r>
              <a:rPr lang="en-US" sz="2000" dirty="0"/>
              <a:t>Python was used for data exploration and analysis due to its powerful libraries:</a:t>
            </a:r>
          </a:p>
          <a:p>
            <a:endParaRPr lang="en-US" sz="2000" dirty="0"/>
          </a:p>
          <a:p>
            <a:pPr>
              <a:buFont typeface="Arial" panose="020B0604020202020204" pitchFamily="34" charset="0"/>
              <a:buChar char="•"/>
            </a:pPr>
            <a:r>
              <a:rPr lang="en-US" sz="2000" b="1" dirty="0"/>
              <a:t>Pandas</a:t>
            </a:r>
            <a:r>
              <a:rPr lang="en-US" sz="2000" dirty="0"/>
              <a:t> and </a:t>
            </a:r>
            <a:r>
              <a:rPr lang="en-US" sz="2000" b="1" dirty="0"/>
              <a:t>NumPy</a:t>
            </a:r>
            <a:r>
              <a:rPr lang="en-US" sz="2000" dirty="0"/>
              <a:t> for data manipulation.</a:t>
            </a:r>
          </a:p>
          <a:p>
            <a:pPr>
              <a:buFont typeface="Arial" panose="020B0604020202020204" pitchFamily="34" charset="0"/>
              <a:buChar char="•"/>
            </a:pPr>
            <a:r>
              <a:rPr lang="en-US" sz="2000" b="1" dirty="0"/>
              <a:t>Matplotlib</a:t>
            </a:r>
            <a:r>
              <a:rPr lang="en-US" sz="2000" dirty="0"/>
              <a:t> and </a:t>
            </a:r>
            <a:r>
              <a:rPr lang="en-US" sz="2000" b="1" dirty="0"/>
              <a:t>Seaborn</a:t>
            </a:r>
            <a:r>
              <a:rPr lang="en-US" sz="2000" dirty="0"/>
              <a:t> for visualizing trends and patterns.</a:t>
            </a:r>
          </a:p>
          <a:p>
            <a:endParaRPr lang="en-US" dirty="0"/>
          </a:p>
        </p:txBody>
      </p:sp>
      <p:pic>
        <p:nvPicPr>
          <p:cNvPr id="30" name="Picture 29" descr="A screen shot of a computer&#10;&#10;Description automatically generated">
            <a:extLst>
              <a:ext uri="{FF2B5EF4-FFF2-40B4-BE49-F238E27FC236}">
                <a16:creationId xmlns:a16="http://schemas.microsoft.com/office/drawing/2014/main" id="{65BFDCFD-F53F-40BC-BD78-10322598C3E8}"/>
              </a:ext>
            </a:extLst>
          </p:cNvPr>
          <p:cNvPicPr>
            <a:picLocks noChangeAspect="1"/>
          </p:cNvPicPr>
          <p:nvPr/>
        </p:nvPicPr>
        <p:blipFill>
          <a:blip r:embed="rId3"/>
          <a:stretch>
            <a:fillRect/>
          </a:stretch>
        </p:blipFill>
        <p:spPr>
          <a:xfrm>
            <a:off x="838200" y="3369969"/>
            <a:ext cx="10244718" cy="3488031"/>
          </a:xfrm>
          <a:prstGeom prst="rect">
            <a:avLst/>
          </a:prstGeom>
        </p:spPr>
      </p:pic>
    </p:spTree>
    <p:extLst>
      <p:ext uri="{BB962C8B-B14F-4D97-AF65-F5344CB8AC3E}">
        <p14:creationId xmlns:p14="http://schemas.microsoft.com/office/powerpoint/2010/main" val="698293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A38B32-22B4-4852-B387-E58732C3929C}"/>
              </a:ext>
            </a:extLst>
          </p:cNvPr>
          <p:cNvSpPr>
            <a:spLocks noGrp="1"/>
          </p:cNvSpPr>
          <p:nvPr>
            <p:ph type="title"/>
          </p:nvPr>
        </p:nvSpPr>
        <p:spPr/>
        <p:txBody>
          <a:bodyPr>
            <a:normAutofit/>
          </a:bodyPr>
          <a:lstStyle/>
          <a:p>
            <a:r>
              <a:rPr lang="en-US" sz="3600" dirty="0"/>
              <a:t>DATA PREPARATION</a:t>
            </a:r>
          </a:p>
        </p:txBody>
      </p:sp>
      <p:sp>
        <p:nvSpPr>
          <p:cNvPr id="5" name="Slide Number Placeholder 4">
            <a:extLst>
              <a:ext uri="{FF2B5EF4-FFF2-40B4-BE49-F238E27FC236}">
                <a16:creationId xmlns:a16="http://schemas.microsoft.com/office/drawing/2014/main" id="{56D80BE8-0B30-4331-B012-5E0D95A81E95}"/>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15" name="Picture 14" descr="A screenshot of a computer program&#10;&#10;Description automatically generated">
            <a:extLst>
              <a:ext uri="{FF2B5EF4-FFF2-40B4-BE49-F238E27FC236}">
                <a16:creationId xmlns:a16="http://schemas.microsoft.com/office/drawing/2014/main" id="{3989F786-D98F-48F0-927C-52C891B429D3}"/>
              </a:ext>
            </a:extLst>
          </p:cNvPr>
          <p:cNvPicPr>
            <a:picLocks noChangeAspect="1"/>
          </p:cNvPicPr>
          <p:nvPr/>
        </p:nvPicPr>
        <p:blipFill>
          <a:blip r:embed="rId2"/>
          <a:stretch>
            <a:fillRect/>
          </a:stretch>
        </p:blipFill>
        <p:spPr>
          <a:xfrm>
            <a:off x="170823" y="2022442"/>
            <a:ext cx="11726426" cy="4835558"/>
          </a:xfrm>
          <a:prstGeom prst="rect">
            <a:avLst/>
          </a:prstGeom>
        </p:spPr>
      </p:pic>
    </p:spTree>
    <p:extLst>
      <p:ext uri="{BB962C8B-B14F-4D97-AF65-F5344CB8AC3E}">
        <p14:creationId xmlns:p14="http://schemas.microsoft.com/office/powerpoint/2010/main" val="2570146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300F2-26E1-4F77-AD5C-8A4C816C5042}"/>
              </a:ext>
            </a:extLst>
          </p:cNvPr>
          <p:cNvSpPr>
            <a:spLocks noGrp="1"/>
          </p:cNvSpPr>
          <p:nvPr>
            <p:ph type="title"/>
          </p:nvPr>
        </p:nvSpPr>
        <p:spPr/>
        <p:txBody>
          <a:bodyPr>
            <a:normAutofit fontScale="90000"/>
          </a:bodyPr>
          <a:lstStyle/>
          <a:p>
            <a:r>
              <a:rPr lang="en-US" sz="4000" dirty="0"/>
              <a:t>Modeling techniques</a:t>
            </a:r>
            <a:br>
              <a:rPr lang="en-US" dirty="0"/>
            </a:br>
            <a:endParaRPr lang="en-US" dirty="0"/>
          </a:p>
        </p:txBody>
      </p:sp>
      <p:sp>
        <p:nvSpPr>
          <p:cNvPr id="5" name="Slide Number Placeholder 4">
            <a:extLst>
              <a:ext uri="{FF2B5EF4-FFF2-40B4-BE49-F238E27FC236}">
                <a16:creationId xmlns:a16="http://schemas.microsoft.com/office/drawing/2014/main" id="{F7292CEA-AD80-420D-8EBE-8E94389F4348}"/>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14" name="TextBox 13">
            <a:extLst>
              <a:ext uri="{FF2B5EF4-FFF2-40B4-BE49-F238E27FC236}">
                <a16:creationId xmlns:a16="http://schemas.microsoft.com/office/drawing/2014/main" id="{161F15E4-122A-4E2B-9890-F2FFA61BA1FE}"/>
              </a:ext>
            </a:extLst>
          </p:cNvPr>
          <p:cNvSpPr txBox="1"/>
          <p:nvPr/>
        </p:nvSpPr>
        <p:spPr>
          <a:xfrm>
            <a:off x="643095" y="2200589"/>
            <a:ext cx="4923692" cy="4401205"/>
          </a:xfrm>
          <a:prstGeom prst="rect">
            <a:avLst/>
          </a:prstGeom>
          <a:noFill/>
        </p:spPr>
        <p:txBody>
          <a:bodyPr wrap="square" rtlCol="0">
            <a:spAutoFit/>
          </a:bodyPr>
          <a:lstStyle/>
          <a:p>
            <a:pPr marL="342900" indent="-342900">
              <a:buAutoNum type="arabicPeriod"/>
            </a:pPr>
            <a:r>
              <a:rPr lang="en-US" sz="2800" b="1" dirty="0">
                <a:solidFill>
                  <a:schemeClr val="accent1">
                    <a:lumMod val="50000"/>
                  </a:schemeClr>
                </a:solidFill>
              </a:rPr>
              <a:t>Logistic Regression </a:t>
            </a:r>
          </a:p>
          <a:p>
            <a:endParaRPr lang="en-US" b="1" dirty="0"/>
          </a:p>
          <a:p>
            <a:r>
              <a:rPr lang="en-US" b="1" dirty="0"/>
              <a:t>Why</a:t>
            </a:r>
            <a:r>
              <a:rPr lang="en-US" dirty="0"/>
              <a:t>: This model is ideal if aiming to predict whether a student will recommend a program (Yes/No) based on their satisfaction levels and other factors. It works well with categorical and numerical data, providing interpretable results that help in understanding the factors driving recommendations.</a:t>
            </a:r>
          </a:p>
          <a:p>
            <a:endParaRPr lang="en-US" dirty="0"/>
          </a:p>
          <a:p>
            <a:r>
              <a:rPr lang="en-US" b="1" dirty="0"/>
              <a:t>Use case</a:t>
            </a:r>
            <a:r>
              <a:rPr lang="en-US" dirty="0"/>
              <a:t>: Predicting if a student is likely to recommend their degree program based on inputs like satisfaction with instruction, resources, and support services.</a:t>
            </a:r>
          </a:p>
          <a:p>
            <a:endParaRPr lang="en-US" dirty="0"/>
          </a:p>
        </p:txBody>
      </p:sp>
      <p:sp>
        <p:nvSpPr>
          <p:cNvPr id="15" name="TextBox 14">
            <a:extLst>
              <a:ext uri="{FF2B5EF4-FFF2-40B4-BE49-F238E27FC236}">
                <a16:creationId xmlns:a16="http://schemas.microsoft.com/office/drawing/2014/main" id="{04227E21-E550-4F7E-AD93-99CD02AF756B}"/>
              </a:ext>
            </a:extLst>
          </p:cNvPr>
          <p:cNvSpPr txBox="1"/>
          <p:nvPr/>
        </p:nvSpPr>
        <p:spPr>
          <a:xfrm>
            <a:off x="5838092" y="2200589"/>
            <a:ext cx="5219311" cy="4124206"/>
          </a:xfrm>
          <a:prstGeom prst="rect">
            <a:avLst/>
          </a:prstGeom>
          <a:noFill/>
        </p:spPr>
        <p:txBody>
          <a:bodyPr wrap="square" rtlCol="0">
            <a:spAutoFit/>
          </a:bodyPr>
          <a:lstStyle/>
          <a:p>
            <a:r>
              <a:rPr lang="en-US" sz="2800" b="1" dirty="0">
                <a:solidFill>
                  <a:schemeClr val="accent1">
                    <a:lumMod val="50000"/>
                  </a:schemeClr>
                </a:solidFill>
              </a:rPr>
              <a:t>2.  K-Means Clustering</a:t>
            </a:r>
          </a:p>
          <a:p>
            <a:endParaRPr lang="en-US" b="1" dirty="0"/>
          </a:p>
          <a:p>
            <a:r>
              <a:rPr lang="en-US" b="1" dirty="0"/>
              <a:t>Why</a:t>
            </a:r>
            <a:r>
              <a:rPr lang="en-US" dirty="0"/>
              <a:t>: Clustering is useful if we want to group students based on similar responses, allowing  to identify clusters of students who share common satisfaction levels or challenges. This helps in segmenting students for targeted improvements.</a:t>
            </a:r>
          </a:p>
          <a:p>
            <a:endParaRPr lang="en-US" dirty="0"/>
          </a:p>
          <a:p>
            <a:endParaRPr lang="en-US" dirty="0"/>
          </a:p>
          <a:p>
            <a:endParaRPr lang="en-US" dirty="0"/>
          </a:p>
          <a:p>
            <a:pPr>
              <a:buFont typeface="Arial" panose="020B0604020202020204" pitchFamily="34" charset="0"/>
              <a:buChar char="•"/>
            </a:pPr>
            <a:r>
              <a:rPr lang="en-US" b="1" dirty="0"/>
              <a:t>Use case</a:t>
            </a:r>
            <a:r>
              <a:rPr lang="en-US" dirty="0"/>
              <a:t>: Grouping students by satisfaction levels or challenges faced with online learning, so that tailored solutions can be provided to each group.</a:t>
            </a:r>
          </a:p>
          <a:p>
            <a:endParaRPr lang="en-US" dirty="0"/>
          </a:p>
        </p:txBody>
      </p:sp>
    </p:spTree>
    <p:extLst>
      <p:ext uri="{BB962C8B-B14F-4D97-AF65-F5344CB8AC3E}">
        <p14:creationId xmlns:p14="http://schemas.microsoft.com/office/powerpoint/2010/main" val="1064351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F08C35A-7D91-459A-BA46-CD2F5E531C3E}"/>
              </a:ext>
            </a:extLst>
          </p:cNvPr>
          <p:cNvSpPr>
            <a:spLocks noGrp="1"/>
          </p:cNvSpPr>
          <p:nvPr>
            <p:ph type="ftr" sz="quarter" idx="11"/>
          </p:nvPr>
        </p:nvSpPr>
        <p:spPr/>
        <p:txBody>
          <a:bodyPr/>
          <a:lstStyle/>
          <a:p>
            <a:r>
              <a:rPr lang="en-US"/>
              <a:t>Pitch deck title</a:t>
            </a:r>
            <a:endParaRPr lang="en-US" dirty="0"/>
          </a:p>
        </p:txBody>
      </p:sp>
      <p:sp>
        <p:nvSpPr>
          <p:cNvPr id="17" name="TextBox 16">
            <a:extLst>
              <a:ext uri="{FF2B5EF4-FFF2-40B4-BE49-F238E27FC236}">
                <a16:creationId xmlns:a16="http://schemas.microsoft.com/office/drawing/2014/main" id="{5C008C6C-83F5-446A-8291-16480044C823}"/>
              </a:ext>
            </a:extLst>
          </p:cNvPr>
          <p:cNvSpPr txBox="1"/>
          <p:nvPr/>
        </p:nvSpPr>
        <p:spPr>
          <a:xfrm>
            <a:off x="562708" y="301451"/>
            <a:ext cx="6631912" cy="1046440"/>
          </a:xfrm>
          <a:prstGeom prst="rect">
            <a:avLst/>
          </a:prstGeom>
          <a:noFill/>
        </p:spPr>
        <p:txBody>
          <a:bodyPr wrap="square" rtlCol="0">
            <a:spAutoFit/>
          </a:bodyPr>
          <a:lstStyle/>
          <a:p>
            <a:r>
              <a:rPr lang="en-US" sz="4400" b="1" dirty="0">
                <a:solidFill>
                  <a:schemeClr val="accent1">
                    <a:lumMod val="50000"/>
                  </a:schemeClr>
                </a:solidFill>
              </a:rPr>
              <a:t>Logistic Regression </a:t>
            </a:r>
          </a:p>
          <a:p>
            <a:endParaRPr lang="en-US" dirty="0"/>
          </a:p>
        </p:txBody>
      </p:sp>
      <p:pic>
        <p:nvPicPr>
          <p:cNvPr id="21" name="Picture 20" descr="A screenshot of a computer&#10;&#10;Description automatically generated">
            <a:extLst>
              <a:ext uri="{FF2B5EF4-FFF2-40B4-BE49-F238E27FC236}">
                <a16:creationId xmlns:a16="http://schemas.microsoft.com/office/drawing/2014/main" id="{8A00C6CD-AEE6-4EF4-8EF5-9EDE351080B7}"/>
              </a:ext>
            </a:extLst>
          </p:cNvPr>
          <p:cNvPicPr>
            <a:picLocks noChangeAspect="1"/>
          </p:cNvPicPr>
          <p:nvPr/>
        </p:nvPicPr>
        <p:blipFill>
          <a:blip r:embed="rId2"/>
          <a:stretch>
            <a:fillRect/>
          </a:stretch>
        </p:blipFill>
        <p:spPr>
          <a:xfrm>
            <a:off x="17351" y="1161255"/>
            <a:ext cx="12174649" cy="5696745"/>
          </a:xfrm>
          <a:prstGeom prst="rect">
            <a:avLst/>
          </a:prstGeom>
        </p:spPr>
      </p:pic>
    </p:spTree>
    <p:extLst>
      <p:ext uri="{BB962C8B-B14F-4D97-AF65-F5344CB8AC3E}">
        <p14:creationId xmlns:p14="http://schemas.microsoft.com/office/powerpoint/2010/main" val="1665111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B36F22-7BAA-4BE4-BB88-65CD6F9CB4B9}"/>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6" name="Picture 5" descr="A screenshot of a computer&#10;&#10;Description automatically generated">
            <a:extLst>
              <a:ext uri="{FF2B5EF4-FFF2-40B4-BE49-F238E27FC236}">
                <a16:creationId xmlns:a16="http://schemas.microsoft.com/office/drawing/2014/main" id="{E208BFE5-A7EB-4C10-A67B-0816E1DAD613}"/>
              </a:ext>
            </a:extLst>
          </p:cNvPr>
          <p:cNvPicPr>
            <a:picLocks noChangeAspect="1"/>
          </p:cNvPicPr>
          <p:nvPr/>
        </p:nvPicPr>
        <p:blipFill>
          <a:blip r:embed="rId2"/>
          <a:stretch>
            <a:fillRect/>
          </a:stretch>
        </p:blipFill>
        <p:spPr>
          <a:xfrm>
            <a:off x="0" y="446992"/>
            <a:ext cx="12192000" cy="5964016"/>
          </a:xfrm>
          <a:prstGeom prst="rect">
            <a:avLst/>
          </a:prstGeom>
        </p:spPr>
      </p:pic>
    </p:spTree>
    <p:extLst>
      <p:ext uri="{BB962C8B-B14F-4D97-AF65-F5344CB8AC3E}">
        <p14:creationId xmlns:p14="http://schemas.microsoft.com/office/powerpoint/2010/main" val="2219892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8BF54-94F9-45D0-888D-C42CD681BF61}"/>
              </a:ext>
            </a:extLst>
          </p:cNvPr>
          <p:cNvSpPr>
            <a:spLocks noGrp="1"/>
          </p:cNvSpPr>
          <p:nvPr>
            <p:ph type="sldNum" sz="quarter" idx="12"/>
          </p:nvPr>
        </p:nvSpPr>
        <p:spPr/>
        <p:txBody>
          <a:bodyPr/>
          <a:lstStyle/>
          <a:p>
            <a:fld id="{B5CEABB6-07DC-46E8-9B57-56EC44A396E5}" type="slidenum">
              <a:rPr lang="en-US" smtClean="0"/>
              <a:pPr/>
              <a:t>17</a:t>
            </a:fld>
            <a:endParaRPr lang="en-US" dirty="0"/>
          </a:p>
        </p:txBody>
      </p:sp>
      <p:pic>
        <p:nvPicPr>
          <p:cNvPr id="6" name="Picture 5" descr="A screenshot of a computer&#10;&#10;Description automatically generated">
            <a:extLst>
              <a:ext uri="{FF2B5EF4-FFF2-40B4-BE49-F238E27FC236}">
                <a16:creationId xmlns:a16="http://schemas.microsoft.com/office/drawing/2014/main" id="{61928F06-F9EA-4501-886B-C16D7936437F}"/>
              </a:ext>
            </a:extLst>
          </p:cNvPr>
          <p:cNvPicPr>
            <a:picLocks noChangeAspect="1"/>
          </p:cNvPicPr>
          <p:nvPr/>
        </p:nvPicPr>
        <p:blipFill>
          <a:blip r:embed="rId2"/>
          <a:stretch>
            <a:fillRect/>
          </a:stretch>
        </p:blipFill>
        <p:spPr>
          <a:xfrm>
            <a:off x="0" y="249701"/>
            <a:ext cx="12192000" cy="6358597"/>
          </a:xfrm>
          <a:prstGeom prst="rect">
            <a:avLst/>
          </a:prstGeom>
        </p:spPr>
      </p:pic>
    </p:spTree>
    <p:extLst>
      <p:ext uri="{BB962C8B-B14F-4D97-AF65-F5344CB8AC3E}">
        <p14:creationId xmlns:p14="http://schemas.microsoft.com/office/powerpoint/2010/main" val="2768914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B8BD7E-D890-4B44-A7A1-F2BEE0D5B68A}"/>
              </a:ext>
            </a:extLst>
          </p:cNvPr>
          <p:cNvSpPr>
            <a:spLocks noGrp="1"/>
          </p:cNvSpPr>
          <p:nvPr>
            <p:ph type="sldNum" sz="quarter" idx="12"/>
          </p:nvPr>
        </p:nvSpPr>
        <p:spPr/>
        <p:txBody>
          <a:bodyPr/>
          <a:lstStyle/>
          <a:p>
            <a:fld id="{B5CEABB6-07DC-46E8-9B57-56EC44A396E5}" type="slidenum">
              <a:rPr lang="en-US" smtClean="0"/>
              <a:pPr/>
              <a:t>18</a:t>
            </a:fld>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5BEA127A-E5F9-406D-A695-FC5B4DE785D9}"/>
              </a:ext>
            </a:extLst>
          </p:cNvPr>
          <p:cNvPicPr>
            <a:picLocks noChangeAspect="1"/>
          </p:cNvPicPr>
          <p:nvPr/>
        </p:nvPicPr>
        <p:blipFill>
          <a:blip r:embed="rId2"/>
          <a:stretch>
            <a:fillRect/>
          </a:stretch>
        </p:blipFill>
        <p:spPr>
          <a:xfrm>
            <a:off x="69574" y="556811"/>
            <a:ext cx="12122426" cy="6212203"/>
          </a:xfrm>
          <a:prstGeom prst="rect">
            <a:avLst/>
          </a:prstGeom>
        </p:spPr>
      </p:pic>
    </p:spTree>
    <p:extLst>
      <p:ext uri="{BB962C8B-B14F-4D97-AF65-F5344CB8AC3E}">
        <p14:creationId xmlns:p14="http://schemas.microsoft.com/office/powerpoint/2010/main" val="1586291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F8CBF1-BAAB-453A-8732-34CD1B9C885C}"/>
              </a:ext>
            </a:extLst>
          </p:cNvPr>
          <p:cNvSpPr>
            <a:spLocks noGrp="1"/>
          </p:cNvSpPr>
          <p:nvPr>
            <p:ph type="sldNum" sz="quarter" idx="12"/>
          </p:nvPr>
        </p:nvSpPr>
        <p:spPr/>
        <p:txBody>
          <a:bodyPr/>
          <a:lstStyle/>
          <a:p>
            <a:fld id="{B5CEABB6-07DC-46E8-9B57-56EC44A396E5}" type="slidenum">
              <a:rPr lang="en-US" smtClean="0"/>
              <a:pPr/>
              <a:t>19</a:t>
            </a:fld>
            <a:endParaRPr lang="en-US" dirty="0"/>
          </a:p>
        </p:txBody>
      </p:sp>
      <p:pic>
        <p:nvPicPr>
          <p:cNvPr id="6" name="Picture 5" descr="A screen shot of a computer code&#10;&#10;Description automatically generated">
            <a:extLst>
              <a:ext uri="{FF2B5EF4-FFF2-40B4-BE49-F238E27FC236}">
                <a16:creationId xmlns:a16="http://schemas.microsoft.com/office/drawing/2014/main" id="{FE4B4905-CA59-401E-9B52-2907E7D6ECB7}"/>
              </a:ext>
            </a:extLst>
          </p:cNvPr>
          <p:cNvPicPr>
            <a:picLocks noChangeAspect="1"/>
          </p:cNvPicPr>
          <p:nvPr/>
        </p:nvPicPr>
        <p:blipFill>
          <a:blip r:embed="rId2"/>
          <a:stretch>
            <a:fillRect/>
          </a:stretch>
        </p:blipFill>
        <p:spPr>
          <a:xfrm>
            <a:off x="1271305" y="136525"/>
            <a:ext cx="8592749" cy="1829055"/>
          </a:xfrm>
          <a:prstGeom prst="rect">
            <a:avLst/>
          </a:prstGeom>
        </p:spPr>
      </p:pic>
      <p:pic>
        <p:nvPicPr>
          <p:cNvPr id="8" name="Picture 7" descr="A diagram of a confused matrix&#10;&#10;Description automatically generated">
            <a:extLst>
              <a:ext uri="{FF2B5EF4-FFF2-40B4-BE49-F238E27FC236}">
                <a16:creationId xmlns:a16="http://schemas.microsoft.com/office/drawing/2014/main" id="{5A89B608-844D-4AA6-88F7-392F555D6848}"/>
              </a:ext>
            </a:extLst>
          </p:cNvPr>
          <p:cNvPicPr>
            <a:picLocks noChangeAspect="1"/>
          </p:cNvPicPr>
          <p:nvPr/>
        </p:nvPicPr>
        <p:blipFill>
          <a:blip r:embed="rId3"/>
          <a:stretch>
            <a:fillRect/>
          </a:stretch>
        </p:blipFill>
        <p:spPr>
          <a:xfrm>
            <a:off x="2975215" y="2046860"/>
            <a:ext cx="5184928" cy="4390770"/>
          </a:xfrm>
          <a:prstGeom prst="rect">
            <a:avLst/>
          </a:prstGeom>
        </p:spPr>
      </p:pic>
    </p:spTree>
    <p:extLst>
      <p:ext uri="{BB962C8B-B14F-4D97-AF65-F5344CB8AC3E}">
        <p14:creationId xmlns:p14="http://schemas.microsoft.com/office/powerpoint/2010/main" val="1011375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6F2F8"/>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18536-160E-406C-A7B5-DA4671433D83}"/>
              </a:ext>
            </a:extLst>
          </p:cNvPr>
          <p:cNvSpPr>
            <a:spLocks noGrp="1"/>
          </p:cNvSpPr>
          <p:nvPr>
            <p:ph type="title"/>
          </p:nvPr>
        </p:nvSpPr>
        <p:spPr/>
        <p:txBody>
          <a:bodyPr/>
          <a:lstStyle/>
          <a:p>
            <a:r>
              <a:rPr lang="en-US" dirty="0"/>
              <a:t>CONTENT</a:t>
            </a:r>
          </a:p>
        </p:txBody>
      </p:sp>
      <p:sp>
        <p:nvSpPr>
          <p:cNvPr id="5" name="Slide Number Placeholder 4">
            <a:extLst>
              <a:ext uri="{FF2B5EF4-FFF2-40B4-BE49-F238E27FC236}">
                <a16:creationId xmlns:a16="http://schemas.microsoft.com/office/drawing/2014/main" id="{90B708FC-868B-4177-88A5-94842F2506B7}"/>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14" name="TextBox 13">
            <a:extLst>
              <a:ext uri="{FF2B5EF4-FFF2-40B4-BE49-F238E27FC236}">
                <a16:creationId xmlns:a16="http://schemas.microsoft.com/office/drawing/2014/main" id="{48FA4E6F-6A22-4265-BFDB-524B4CA79BE4}"/>
              </a:ext>
            </a:extLst>
          </p:cNvPr>
          <p:cNvSpPr txBox="1"/>
          <p:nvPr/>
        </p:nvSpPr>
        <p:spPr>
          <a:xfrm>
            <a:off x="288235" y="2554358"/>
            <a:ext cx="11065565" cy="5355312"/>
          </a:xfrm>
          <a:prstGeom prst="rect">
            <a:avLst/>
          </a:prstGeom>
          <a:noFill/>
        </p:spPr>
        <p:txBody>
          <a:bodyPr wrap="square" numCol="2" rtlCol="0">
            <a:spAutoFit/>
          </a:bodyPr>
          <a:lstStyle/>
          <a:p>
            <a:r>
              <a:rPr lang="en-US" b="1" dirty="0"/>
              <a:t>01.Introduction</a:t>
            </a:r>
            <a:r>
              <a:rPr lang="en-US" dirty="0"/>
              <a:t>			</a:t>
            </a:r>
          </a:p>
          <a:p>
            <a:pPr marL="285750" indent="-285750">
              <a:buFont typeface="Arial" panose="020B0604020202020204" pitchFamily="34" charset="0"/>
              <a:buChar char="•"/>
            </a:pPr>
            <a:r>
              <a:rPr lang="en-US" dirty="0"/>
              <a:t>Importance of student satisfaction</a:t>
            </a:r>
          </a:p>
          <a:p>
            <a:pPr marL="285750" indent="-285750">
              <a:buFont typeface="Arial" panose="020B0604020202020204" pitchFamily="34" charset="0"/>
              <a:buChar char="•"/>
            </a:pPr>
            <a:r>
              <a:rPr lang="en-US" dirty="0"/>
              <a:t>Need for the study</a:t>
            </a:r>
          </a:p>
          <a:p>
            <a:r>
              <a:rPr lang="en-US" b="1" dirty="0"/>
              <a:t>02.Objectives</a:t>
            </a:r>
          </a:p>
          <a:p>
            <a:r>
              <a:rPr lang="en-US" b="1" dirty="0"/>
              <a:t>03.Data Description</a:t>
            </a:r>
          </a:p>
          <a:p>
            <a:r>
              <a:rPr lang="en-US" b="1" dirty="0"/>
              <a:t>04.Methodology</a:t>
            </a:r>
          </a:p>
          <a:p>
            <a:pPr marL="285750" indent="-285750">
              <a:buFont typeface="Arial" panose="020B0604020202020204" pitchFamily="34" charset="0"/>
              <a:buChar char="•"/>
            </a:pPr>
            <a:r>
              <a:rPr lang="en-US" dirty="0"/>
              <a:t>Data Science domains applied</a:t>
            </a:r>
          </a:p>
          <a:p>
            <a:r>
              <a:rPr lang="en-US" b="1" dirty="0"/>
              <a:t>05.Results</a:t>
            </a:r>
          </a:p>
          <a:p>
            <a:pPr marL="285750" indent="-285750">
              <a:buFont typeface="Arial" panose="020B0604020202020204" pitchFamily="34" charset="0"/>
              <a:buChar char="•"/>
            </a:pPr>
            <a:r>
              <a:rPr lang="en-US" dirty="0"/>
              <a:t>Why Python for data analysis</a:t>
            </a:r>
          </a:p>
          <a:p>
            <a:pPr marL="285750" indent="-285750">
              <a:buFont typeface="Arial" panose="020B0604020202020204" pitchFamily="34" charset="0"/>
              <a:buChar char="•"/>
            </a:pPr>
            <a:r>
              <a:rPr lang="en-US" dirty="0"/>
              <a:t>Visualizations</a:t>
            </a:r>
          </a:p>
          <a:p>
            <a:pPr marL="742950" lvl="1" indent="-285750">
              <a:buFont typeface="Wingdings" panose="05000000000000000000" pitchFamily="2" charset="2"/>
              <a:buChar char="q"/>
            </a:pPr>
            <a:r>
              <a:rPr lang="en-US" dirty="0"/>
              <a:t>Degree program distribution</a:t>
            </a:r>
          </a:p>
          <a:p>
            <a:pPr marL="742950" lvl="1" indent="-285750">
              <a:buFont typeface="Wingdings" panose="05000000000000000000" pitchFamily="2" charset="2"/>
              <a:buChar char="q"/>
            </a:pPr>
            <a:r>
              <a:rPr lang="en-US" dirty="0"/>
              <a:t>Analysis of satisfaction with instruction quality</a:t>
            </a:r>
          </a:p>
          <a:p>
            <a:pPr marL="742950" lvl="1" indent="-285750">
              <a:buFont typeface="Wingdings" panose="05000000000000000000" pitchFamily="2" charset="2"/>
              <a:buChar char="q"/>
            </a:pPr>
            <a:r>
              <a:rPr lang="en-US" dirty="0"/>
              <a:t>Common challenges in online learning</a:t>
            </a:r>
          </a:p>
          <a:p>
            <a:pPr marL="742950" lvl="1" indent="-285750">
              <a:buFont typeface="Wingdings" panose="05000000000000000000" pitchFamily="2" charset="2"/>
              <a:buChar char="q"/>
            </a:pPr>
            <a:r>
              <a:rPr lang="en-US" dirty="0"/>
              <a:t>Satisfaction with instruction based on gender</a:t>
            </a:r>
          </a:p>
          <a:p>
            <a:pPr marL="742950" lvl="1" indent="-285750">
              <a:buFont typeface="Wingdings" panose="05000000000000000000" pitchFamily="2" charset="2"/>
              <a:buChar char="q"/>
            </a:pPr>
            <a:r>
              <a:rPr lang="en-US" dirty="0"/>
              <a:t>Gender Distribution</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lvl="1"/>
            <a:endParaRPr lang="en-US" dirty="0"/>
          </a:p>
          <a:p>
            <a:pPr lvl="1"/>
            <a:r>
              <a:rPr lang="en-US" b="1" dirty="0"/>
              <a:t>06.Conclusion</a:t>
            </a:r>
          </a:p>
          <a:p>
            <a:pPr marL="1200150" lvl="2" indent="-285750">
              <a:buFont typeface="Arial" panose="020B0604020202020204" pitchFamily="34" charset="0"/>
              <a:buChar char="•"/>
            </a:pPr>
            <a:r>
              <a:rPr lang="en-US" dirty="0"/>
              <a:t>Recommendations for improvement</a:t>
            </a:r>
          </a:p>
          <a:p>
            <a:pPr marL="1200150" lvl="2" indent="-285750">
              <a:buFont typeface="Arial" panose="020B0604020202020204" pitchFamily="34" charset="0"/>
              <a:buChar char="•"/>
            </a:pPr>
            <a:r>
              <a:rPr lang="en-US" dirty="0"/>
              <a:t>Impact of recommendations</a:t>
            </a:r>
          </a:p>
          <a:p>
            <a:pPr marL="1200150" lvl="2" indent="-285750">
              <a:buFont typeface="Arial" panose="020B0604020202020204" pitchFamily="34" charset="0"/>
              <a:buChar char="•"/>
            </a:pPr>
            <a:r>
              <a:rPr lang="en-US" dirty="0"/>
              <a:t>Recommendations for future work</a:t>
            </a:r>
          </a:p>
          <a:p>
            <a:r>
              <a:rPr lang="en-US" dirty="0"/>
              <a:t>          </a:t>
            </a:r>
            <a:r>
              <a:rPr lang="en-US" b="1" dirty="0"/>
              <a:t>07.Meet Our Team</a:t>
            </a:r>
          </a:p>
          <a:p>
            <a:r>
              <a:rPr lang="en-US" b="1" dirty="0"/>
              <a:t>          08.References</a:t>
            </a:r>
          </a:p>
          <a:p>
            <a:r>
              <a:rPr lang="en-US" b="1" dirty="0"/>
              <a:t>          09.Q&amp;A</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39171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E7CE05-A52E-454D-8CCB-4616F08D775E}"/>
              </a:ext>
            </a:extLst>
          </p:cNvPr>
          <p:cNvSpPr>
            <a:spLocks noGrp="1"/>
          </p:cNvSpPr>
          <p:nvPr>
            <p:ph type="sldNum" sz="quarter" idx="12"/>
          </p:nvPr>
        </p:nvSpPr>
        <p:spPr/>
        <p:txBody>
          <a:bodyPr/>
          <a:lstStyle/>
          <a:p>
            <a:fld id="{B5CEABB6-07DC-46E8-9B57-56EC44A396E5}" type="slidenum">
              <a:rPr lang="en-US" smtClean="0"/>
              <a:pPr/>
              <a:t>20</a:t>
            </a:fld>
            <a:endParaRPr lang="en-US" dirty="0"/>
          </a:p>
        </p:txBody>
      </p:sp>
      <p:pic>
        <p:nvPicPr>
          <p:cNvPr id="6" name="Picture 5" descr="A black background with white text&#10;&#10;Description automatically generated">
            <a:extLst>
              <a:ext uri="{FF2B5EF4-FFF2-40B4-BE49-F238E27FC236}">
                <a16:creationId xmlns:a16="http://schemas.microsoft.com/office/drawing/2014/main" id="{BB0D1807-662C-4557-98F1-45F72C7E6FB8}"/>
              </a:ext>
            </a:extLst>
          </p:cNvPr>
          <p:cNvPicPr>
            <a:picLocks noChangeAspect="1"/>
          </p:cNvPicPr>
          <p:nvPr/>
        </p:nvPicPr>
        <p:blipFill>
          <a:blip r:embed="rId2"/>
          <a:stretch>
            <a:fillRect/>
          </a:stretch>
        </p:blipFill>
        <p:spPr>
          <a:xfrm>
            <a:off x="1172817" y="150596"/>
            <a:ext cx="9322905" cy="111458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C0EFFCE-47C9-4ECE-8287-8C6F5F38CF4F}"/>
              </a:ext>
            </a:extLst>
          </p:cNvPr>
          <p:cNvPicPr>
            <a:picLocks noChangeAspect="1"/>
          </p:cNvPicPr>
          <p:nvPr/>
        </p:nvPicPr>
        <p:blipFill>
          <a:blip r:embed="rId3"/>
          <a:stretch>
            <a:fillRect/>
          </a:stretch>
        </p:blipFill>
        <p:spPr>
          <a:xfrm>
            <a:off x="1172816" y="1482557"/>
            <a:ext cx="9322906" cy="4913550"/>
          </a:xfrm>
          <a:prstGeom prst="rect">
            <a:avLst/>
          </a:prstGeom>
        </p:spPr>
      </p:pic>
    </p:spTree>
    <p:extLst>
      <p:ext uri="{BB962C8B-B14F-4D97-AF65-F5344CB8AC3E}">
        <p14:creationId xmlns:p14="http://schemas.microsoft.com/office/powerpoint/2010/main" val="2601844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4F7E6-075C-47FE-A407-4EC54076CB4F}"/>
              </a:ext>
            </a:extLst>
          </p:cNvPr>
          <p:cNvSpPr>
            <a:spLocks noGrp="1"/>
          </p:cNvSpPr>
          <p:nvPr>
            <p:ph type="title"/>
          </p:nvPr>
        </p:nvSpPr>
        <p:spPr/>
        <p:txBody>
          <a:bodyPr>
            <a:normAutofit/>
          </a:bodyPr>
          <a:lstStyle/>
          <a:p>
            <a:r>
              <a:rPr lang="en-US" sz="4000" dirty="0">
                <a:solidFill>
                  <a:schemeClr val="accent1">
                    <a:lumMod val="50000"/>
                  </a:schemeClr>
                </a:solidFill>
              </a:rPr>
              <a:t>K-means </a:t>
            </a:r>
            <a:r>
              <a:rPr lang="en-US" sz="4000" b="1" dirty="0">
                <a:solidFill>
                  <a:schemeClr val="accent1">
                    <a:lumMod val="50000"/>
                  </a:schemeClr>
                </a:solidFill>
              </a:rPr>
              <a:t>Clustering</a:t>
            </a:r>
            <a:endParaRPr lang="en-US" sz="4000" dirty="0">
              <a:solidFill>
                <a:schemeClr val="accent1">
                  <a:lumMod val="50000"/>
                </a:schemeClr>
              </a:solidFill>
            </a:endParaRPr>
          </a:p>
        </p:txBody>
      </p:sp>
      <p:sp>
        <p:nvSpPr>
          <p:cNvPr id="5" name="Slide Number Placeholder 4">
            <a:extLst>
              <a:ext uri="{FF2B5EF4-FFF2-40B4-BE49-F238E27FC236}">
                <a16:creationId xmlns:a16="http://schemas.microsoft.com/office/drawing/2014/main" id="{7E42E91C-ABD0-4AD2-B504-969D0C76AACE}"/>
              </a:ext>
            </a:extLst>
          </p:cNvPr>
          <p:cNvSpPr>
            <a:spLocks noGrp="1"/>
          </p:cNvSpPr>
          <p:nvPr>
            <p:ph type="sldNum" sz="quarter" idx="12"/>
          </p:nvPr>
        </p:nvSpPr>
        <p:spPr/>
        <p:txBody>
          <a:bodyPr/>
          <a:lstStyle/>
          <a:p>
            <a:fld id="{B5CEABB6-07DC-46E8-9B57-56EC44A396E5}" type="slidenum">
              <a:rPr lang="en-US" smtClean="0"/>
              <a:pPr/>
              <a:t>21</a:t>
            </a:fld>
            <a:endParaRPr lang="en-US" dirty="0"/>
          </a:p>
        </p:txBody>
      </p:sp>
      <p:pic>
        <p:nvPicPr>
          <p:cNvPr id="15" name="Picture 14" descr="A screenshot of a computer program&#10;&#10;Description automatically generated">
            <a:extLst>
              <a:ext uri="{FF2B5EF4-FFF2-40B4-BE49-F238E27FC236}">
                <a16:creationId xmlns:a16="http://schemas.microsoft.com/office/drawing/2014/main" id="{FE60C737-5848-439A-8DFA-0306FF1E400F}"/>
              </a:ext>
            </a:extLst>
          </p:cNvPr>
          <p:cNvPicPr>
            <a:picLocks noChangeAspect="1"/>
          </p:cNvPicPr>
          <p:nvPr/>
        </p:nvPicPr>
        <p:blipFill>
          <a:blip r:embed="rId2"/>
          <a:stretch>
            <a:fillRect/>
          </a:stretch>
        </p:blipFill>
        <p:spPr>
          <a:xfrm>
            <a:off x="838200" y="1859524"/>
            <a:ext cx="10850217" cy="4861951"/>
          </a:xfrm>
          <a:prstGeom prst="rect">
            <a:avLst/>
          </a:prstGeom>
        </p:spPr>
      </p:pic>
    </p:spTree>
    <p:extLst>
      <p:ext uri="{BB962C8B-B14F-4D97-AF65-F5344CB8AC3E}">
        <p14:creationId xmlns:p14="http://schemas.microsoft.com/office/powerpoint/2010/main" val="2803378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252645-7133-4379-824A-FBC69CB77D82}"/>
              </a:ext>
            </a:extLst>
          </p:cNvPr>
          <p:cNvSpPr>
            <a:spLocks noGrp="1"/>
          </p:cNvSpPr>
          <p:nvPr>
            <p:ph type="sldNum" sz="quarter" idx="12"/>
          </p:nvPr>
        </p:nvSpPr>
        <p:spPr/>
        <p:txBody>
          <a:bodyPr/>
          <a:lstStyle/>
          <a:p>
            <a:fld id="{B5CEABB6-07DC-46E8-9B57-56EC44A396E5}" type="slidenum">
              <a:rPr lang="en-US" smtClean="0"/>
              <a:pPr/>
              <a:t>22</a:t>
            </a:fld>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BF17405B-6CBA-4630-A1B5-1FBC856E8731}"/>
              </a:ext>
            </a:extLst>
          </p:cNvPr>
          <p:cNvPicPr>
            <a:picLocks noChangeAspect="1"/>
          </p:cNvPicPr>
          <p:nvPr/>
        </p:nvPicPr>
        <p:blipFill>
          <a:blip r:embed="rId2"/>
          <a:stretch>
            <a:fillRect/>
          </a:stretch>
        </p:blipFill>
        <p:spPr>
          <a:xfrm>
            <a:off x="0" y="288235"/>
            <a:ext cx="12192000" cy="6311348"/>
          </a:xfrm>
          <a:prstGeom prst="rect">
            <a:avLst/>
          </a:prstGeom>
        </p:spPr>
      </p:pic>
    </p:spTree>
    <p:extLst>
      <p:ext uri="{BB962C8B-B14F-4D97-AF65-F5344CB8AC3E}">
        <p14:creationId xmlns:p14="http://schemas.microsoft.com/office/powerpoint/2010/main" val="2167373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B21821-C39B-42FE-B6CC-8991012ACBAB}"/>
              </a:ext>
            </a:extLst>
          </p:cNvPr>
          <p:cNvSpPr>
            <a:spLocks noGrp="1"/>
          </p:cNvSpPr>
          <p:nvPr>
            <p:ph type="sldNum" sz="quarter" idx="12"/>
          </p:nvPr>
        </p:nvSpPr>
        <p:spPr/>
        <p:txBody>
          <a:bodyPr/>
          <a:lstStyle/>
          <a:p>
            <a:fld id="{B5CEABB6-07DC-46E8-9B57-56EC44A396E5}" type="slidenum">
              <a:rPr lang="en-US" smtClean="0"/>
              <a:pPr/>
              <a:t>23</a:t>
            </a:fld>
            <a:endParaRPr lang="en-US" dirty="0"/>
          </a:p>
        </p:txBody>
      </p:sp>
      <p:pic>
        <p:nvPicPr>
          <p:cNvPr id="6" name="Picture 5" descr="A graph with a line&#10;&#10;Description automatically generated">
            <a:extLst>
              <a:ext uri="{FF2B5EF4-FFF2-40B4-BE49-F238E27FC236}">
                <a16:creationId xmlns:a16="http://schemas.microsoft.com/office/drawing/2014/main" id="{3205418C-C48E-4D02-A65B-E243B51F055B}"/>
              </a:ext>
            </a:extLst>
          </p:cNvPr>
          <p:cNvPicPr>
            <a:picLocks noChangeAspect="1"/>
          </p:cNvPicPr>
          <p:nvPr/>
        </p:nvPicPr>
        <p:blipFill>
          <a:blip r:embed="rId2"/>
          <a:stretch>
            <a:fillRect/>
          </a:stretch>
        </p:blipFill>
        <p:spPr>
          <a:xfrm>
            <a:off x="1692965" y="197218"/>
            <a:ext cx="8289235" cy="6463563"/>
          </a:xfrm>
          <a:prstGeom prst="rect">
            <a:avLst/>
          </a:prstGeom>
        </p:spPr>
      </p:pic>
    </p:spTree>
    <p:extLst>
      <p:ext uri="{BB962C8B-B14F-4D97-AF65-F5344CB8AC3E}">
        <p14:creationId xmlns:p14="http://schemas.microsoft.com/office/powerpoint/2010/main" val="2009081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F5AA82-4BCA-4F74-AB60-1D7C09F0C16D}"/>
              </a:ext>
            </a:extLst>
          </p:cNvPr>
          <p:cNvSpPr>
            <a:spLocks noGrp="1"/>
          </p:cNvSpPr>
          <p:nvPr>
            <p:ph type="title"/>
          </p:nvPr>
        </p:nvSpPr>
        <p:spPr/>
        <p:txBody>
          <a:bodyPr>
            <a:noAutofit/>
          </a:bodyPr>
          <a:lstStyle/>
          <a:p>
            <a:pPr algn="l"/>
            <a:r>
              <a:rPr lang="en-US" sz="6000" dirty="0"/>
              <a:t> </a:t>
            </a:r>
            <a:br>
              <a:rPr lang="en-US" sz="6000" dirty="0"/>
            </a:br>
            <a:r>
              <a:rPr lang="en-US" sz="6000" dirty="0">
                <a:solidFill>
                  <a:schemeClr val="tx1"/>
                </a:solidFill>
              </a:rPr>
              <a:t>VISUALIZATIONS</a:t>
            </a:r>
            <a:endParaRPr lang="en-US" sz="6000" dirty="0"/>
          </a:p>
        </p:txBody>
      </p:sp>
      <p:sp>
        <p:nvSpPr>
          <p:cNvPr id="5" name="Slide Number Placeholder 4">
            <a:extLst>
              <a:ext uri="{FF2B5EF4-FFF2-40B4-BE49-F238E27FC236}">
                <a16:creationId xmlns:a16="http://schemas.microsoft.com/office/drawing/2014/main" id="{03AD9E0E-ED57-461E-854E-D7D085980697}"/>
              </a:ext>
            </a:extLst>
          </p:cNvPr>
          <p:cNvSpPr>
            <a:spLocks noGrp="1"/>
          </p:cNvSpPr>
          <p:nvPr>
            <p:ph type="sldNum" sz="quarter" idx="12"/>
          </p:nvPr>
        </p:nvSpPr>
        <p:spPr/>
        <p:txBody>
          <a:bodyPr/>
          <a:lstStyle/>
          <a:p>
            <a:fld id="{B5CEABB6-07DC-46E8-9B57-56EC44A396E5}" type="slidenum">
              <a:rPr lang="en-US" smtClean="0"/>
              <a:t>24</a:t>
            </a:fld>
            <a:endParaRPr lang="en-US" dirty="0"/>
          </a:p>
        </p:txBody>
      </p:sp>
      <p:pic>
        <p:nvPicPr>
          <p:cNvPr id="7" name="Picture 6" descr="A blue sound wave with black lines&#10;&#10;Description automatically generated">
            <a:extLst>
              <a:ext uri="{FF2B5EF4-FFF2-40B4-BE49-F238E27FC236}">
                <a16:creationId xmlns:a16="http://schemas.microsoft.com/office/drawing/2014/main" id="{D02DFD74-5C8A-4F76-8F15-D8ECE4A76FD3}"/>
              </a:ext>
            </a:extLst>
          </p:cNvPr>
          <p:cNvPicPr>
            <a:picLocks noChangeAspect="1"/>
          </p:cNvPicPr>
          <p:nvPr/>
        </p:nvPicPr>
        <p:blipFill rotWithShape="1">
          <a:blip r:embed="rId2"/>
          <a:srcRect l="3758" r="3087"/>
          <a:stretch/>
        </p:blipFill>
        <p:spPr>
          <a:xfrm>
            <a:off x="435935" y="332315"/>
            <a:ext cx="3043462" cy="23470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graph of a bar chart&#10;&#10;Description automatically generated with medium confidence">
            <a:extLst>
              <a:ext uri="{FF2B5EF4-FFF2-40B4-BE49-F238E27FC236}">
                <a16:creationId xmlns:a16="http://schemas.microsoft.com/office/drawing/2014/main" id="{2DF13ADA-DAA0-48C6-8115-6CF07281CD6C}"/>
              </a:ext>
            </a:extLst>
          </p:cNvPr>
          <p:cNvPicPr>
            <a:picLocks noChangeAspect="1"/>
          </p:cNvPicPr>
          <p:nvPr/>
        </p:nvPicPr>
        <p:blipFill>
          <a:blip r:embed="rId3"/>
          <a:stretch>
            <a:fillRect/>
          </a:stretch>
        </p:blipFill>
        <p:spPr>
          <a:xfrm>
            <a:off x="7990733" y="3695135"/>
            <a:ext cx="3369417" cy="21527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A diagram of a person's satisfaction&#10;&#10;Description automatically generated">
            <a:extLst>
              <a:ext uri="{FF2B5EF4-FFF2-40B4-BE49-F238E27FC236}">
                <a16:creationId xmlns:a16="http://schemas.microsoft.com/office/drawing/2014/main" id="{BD58F67B-8B26-4FDF-9AE4-3410DBCB307F}"/>
              </a:ext>
            </a:extLst>
          </p:cNvPr>
          <p:cNvPicPr>
            <a:picLocks noChangeAspect="1"/>
          </p:cNvPicPr>
          <p:nvPr/>
        </p:nvPicPr>
        <p:blipFill>
          <a:blip r:embed="rId4"/>
          <a:stretch>
            <a:fillRect/>
          </a:stretch>
        </p:blipFill>
        <p:spPr>
          <a:xfrm>
            <a:off x="3098391" y="2255455"/>
            <a:ext cx="4058797" cy="23470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descr="A close-up of words&#10;&#10;Description automatically generated">
            <a:extLst>
              <a:ext uri="{FF2B5EF4-FFF2-40B4-BE49-F238E27FC236}">
                <a16:creationId xmlns:a16="http://schemas.microsoft.com/office/drawing/2014/main" id="{99A0C9AE-555E-4A27-90FE-E91B4F152065}"/>
              </a:ext>
            </a:extLst>
          </p:cNvPr>
          <p:cNvPicPr>
            <a:picLocks noChangeAspect="1"/>
          </p:cNvPicPr>
          <p:nvPr/>
        </p:nvPicPr>
        <p:blipFill>
          <a:blip r:embed="rId5"/>
          <a:stretch>
            <a:fillRect/>
          </a:stretch>
        </p:blipFill>
        <p:spPr>
          <a:xfrm>
            <a:off x="7705139" y="467917"/>
            <a:ext cx="4050926" cy="24347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79655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8A755A-C140-4469-9DE2-398F6E609BC8}"/>
              </a:ext>
            </a:extLst>
          </p:cNvPr>
          <p:cNvSpPr>
            <a:spLocks noGrp="1"/>
          </p:cNvSpPr>
          <p:nvPr>
            <p:ph type="title"/>
          </p:nvPr>
        </p:nvSpPr>
        <p:spPr>
          <a:xfrm>
            <a:off x="4210230" y="769162"/>
            <a:ext cx="7143570" cy="1325563"/>
          </a:xfrm>
        </p:spPr>
        <p:txBody>
          <a:bodyPr>
            <a:normAutofit fontScale="90000"/>
          </a:bodyPr>
          <a:lstStyle/>
          <a:p>
            <a:r>
              <a:rPr lang="en-AE" sz="4400" b="1" dirty="0"/>
              <a:t>Degree Program Distribution</a:t>
            </a:r>
            <a:br>
              <a:rPr lang="en-AE" sz="4400" b="1" u="sng" dirty="0"/>
            </a:br>
            <a:endParaRPr lang="en-US" dirty="0"/>
          </a:p>
        </p:txBody>
      </p:sp>
      <p:sp>
        <p:nvSpPr>
          <p:cNvPr id="5" name="Slide Number Placeholder 4">
            <a:extLst>
              <a:ext uri="{FF2B5EF4-FFF2-40B4-BE49-F238E27FC236}">
                <a16:creationId xmlns:a16="http://schemas.microsoft.com/office/drawing/2014/main" id="{A35D1451-39A6-436F-B822-E04F330A0527}"/>
              </a:ext>
            </a:extLst>
          </p:cNvPr>
          <p:cNvSpPr>
            <a:spLocks noGrp="1"/>
          </p:cNvSpPr>
          <p:nvPr>
            <p:ph type="sldNum" sz="quarter" idx="12"/>
          </p:nvPr>
        </p:nvSpPr>
        <p:spPr/>
        <p:txBody>
          <a:bodyPr/>
          <a:lstStyle/>
          <a:p>
            <a:fld id="{B5CEABB6-07DC-46E8-9B57-56EC44A396E5}" type="slidenum">
              <a:rPr lang="en-US" smtClean="0"/>
              <a:pPr/>
              <a:t>25</a:t>
            </a:fld>
            <a:endParaRPr lang="en-US" dirty="0"/>
          </a:p>
        </p:txBody>
      </p:sp>
      <p:pic>
        <p:nvPicPr>
          <p:cNvPr id="21" name="Picture 20" descr="A black screen with colorful text&#10;&#10;Description automatically generated">
            <a:extLst>
              <a:ext uri="{FF2B5EF4-FFF2-40B4-BE49-F238E27FC236}">
                <a16:creationId xmlns:a16="http://schemas.microsoft.com/office/drawing/2014/main" id="{480FBAE9-24F4-4C95-8E77-A4CFD88958F0}"/>
              </a:ext>
            </a:extLst>
          </p:cNvPr>
          <p:cNvPicPr>
            <a:picLocks noChangeAspect="1"/>
          </p:cNvPicPr>
          <p:nvPr/>
        </p:nvPicPr>
        <p:blipFill rotWithShape="1">
          <a:blip r:embed="rId2"/>
          <a:srcRect t="33169"/>
          <a:stretch/>
        </p:blipFill>
        <p:spPr>
          <a:xfrm>
            <a:off x="194930" y="1822269"/>
            <a:ext cx="11639107" cy="1845756"/>
          </a:xfrm>
          <a:prstGeom prst="rect">
            <a:avLst/>
          </a:prstGeom>
        </p:spPr>
      </p:pic>
      <p:pic>
        <p:nvPicPr>
          <p:cNvPr id="23" name="Picture 22" descr="A graph showing a number of data&#10;&#10;Description automatically generated with medium confidence">
            <a:extLst>
              <a:ext uri="{FF2B5EF4-FFF2-40B4-BE49-F238E27FC236}">
                <a16:creationId xmlns:a16="http://schemas.microsoft.com/office/drawing/2014/main" id="{69F17190-7AF2-4A14-84AF-73CC878C0FC9}"/>
              </a:ext>
            </a:extLst>
          </p:cNvPr>
          <p:cNvPicPr>
            <a:picLocks noChangeAspect="1"/>
          </p:cNvPicPr>
          <p:nvPr/>
        </p:nvPicPr>
        <p:blipFill>
          <a:blip r:embed="rId3"/>
          <a:stretch>
            <a:fillRect/>
          </a:stretch>
        </p:blipFill>
        <p:spPr>
          <a:xfrm>
            <a:off x="292153" y="3789311"/>
            <a:ext cx="5353736" cy="2517383"/>
          </a:xfrm>
          <a:prstGeom prst="rect">
            <a:avLst/>
          </a:prstGeom>
        </p:spPr>
      </p:pic>
      <p:sp>
        <p:nvSpPr>
          <p:cNvPr id="24" name="TextBox 23">
            <a:extLst>
              <a:ext uri="{FF2B5EF4-FFF2-40B4-BE49-F238E27FC236}">
                <a16:creationId xmlns:a16="http://schemas.microsoft.com/office/drawing/2014/main" id="{75AA4DBD-0387-41FB-8D23-4FCAC5BA8472}"/>
              </a:ext>
            </a:extLst>
          </p:cNvPr>
          <p:cNvSpPr txBox="1"/>
          <p:nvPr/>
        </p:nvSpPr>
        <p:spPr>
          <a:xfrm>
            <a:off x="5890437" y="3789311"/>
            <a:ext cx="5943600" cy="3139321"/>
          </a:xfrm>
          <a:prstGeom prst="rect">
            <a:avLst/>
          </a:prstGeom>
          <a:noFill/>
        </p:spPr>
        <p:txBody>
          <a:bodyPr wrap="square" rtlCol="0">
            <a:spAutoFit/>
          </a:bodyPr>
          <a:lstStyle/>
          <a:p>
            <a:pPr marL="285750" indent="-285750">
              <a:buFont typeface="Arial" panose="020B0604020202020204" pitchFamily="34" charset="0"/>
              <a:buChar char="•"/>
            </a:pPr>
            <a:r>
              <a:rPr lang="en-AE" sz="2000" b="1" dirty="0"/>
              <a:t>The BSc in Criminology &amp; Criminal Justice has the highest number of students, with around 35 participants.</a:t>
            </a:r>
          </a:p>
          <a:p>
            <a:pPr marL="285750" indent="-285750">
              <a:buFont typeface="Arial" panose="020B0604020202020204" pitchFamily="34" charset="0"/>
              <a:buChar char="•"/>
            </a:pPr>
            <a:endParaRPr lang="en-AE" sz="2000" b="1" dirty="0"/>
          </a:p>
          <a:p>
            <a:pPr marL="285750" indent="-285750">
              <a:buFont typeface="Arial" panose="020B0604020202020204" pitchFamily="34" charset="0"/>
              <a:buChar char="•"/>
            </a:pPr>
            <a:r>
              <a:rPr lang="en-AE" sz="2000" b="1" dirty="0"/>
              <a:t>Other popular programs include:</a:t>
            </a:r>
          </a:p>
          <a:p>
            <a:pPr marL="742950" lvl="1" indent="-285750">
              <a:buFont typeface="Arial" panose="020B0604020202020204" pitchFamily="34" charset="0"/>
              <a:buChar char="•"/>
            </a:pPr>
            <a:r>
              <a:rPr lang="en-AE" sz="2000" b="1" dirty="0"/>
              <a:t>Engineering</a:t>
            </a:r>
          </a:p>
          <a:p>
            <a:pPr marL="742950" lvl="1" indent="-285750">
              <a:buFont typeface="Arial" panose="020B0604020202020204" pitchFamily="34" charset="0"/>
              <a:buChar char="•"/>
            </a:pPr>
            <a:r>
              <a:rPr lang="en-AE" sz="2000" b="1" dirty="0"/>
              <a:t> Information Technology</a:t>
            </a:r>
          </a:p>
          <a:p>
            <a:pPr marL="742950" lvl="1" indent="-285750">
              <a:buFont typeface="Arial" panose="020B0604020202020204" pitchFamily="34" charset="0"/>
              <a:buChar char="•"/>
            </a:pPr>
            <a:r>
              <a:rPr lang="en-AE" sz="2000" b="1" dirty="0"/>
              <a:t>Applied Data Science Communication</a:t>
            </a:r>
          </a:p>
          <a:p>
            <a:pPr marL="742950" lvl="1" indent="-285750">
              <a:buFont typeface="Arial" panose="020B0604020202020204" pitchFamily="34" charset="0"/>
              <a:buChar char="•"/>
            </a:pPr>
            <a:r>
              <a:rPr lang="en-AE" sz="2000" b="1" dirty="0"/>
              <a:t>Biomedical Instrumentation</a:t>
            </a:r>
          </a:p>
          <a:p>
            <a:endParaRPr lang="en-US" dirty="0"/>
          </a:p>
        </p:txBody>
      </p:sp>
    </p:spTree>
    <p:extLst>
      <p:ext uri="{BB962C8B-B14F-4D97-AF65-F5344CB8AC3E}">
        <p14:creationId xmlns:p14="http://schemas.microsoft.com/office/powerpoint/2010/main" val="3548102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74857AC-61B1-4BA5-8B2D-BAE32A6FE6FB}"/>
              </a:ext>
            </a:extLst>
          </p:cNvPr>
          <p:cNvSpPr>
            <a:spLocks noGrp="1"/>
          </p:cNvSpPr>
          <p:nvPr>
            <p:ph type="sldNum" sz="quarter" idx="12"/>
          </p:nvPr>
        </p:nvSpPr>
        <p:spPr/>
        <p:txBody>
          <a:bodyPr/>
          <a:lstStyle/>
          <a:p>
            <a:fld id="{B5CEABB6-07DC-46E8-9B57-56EC44A396E5}" type="slidenum">
              <a:rPr lang="en-US" smtClean="0"/>
              <a:t>26</a:t>
            </a:fld>
            <a:endParaRPr lang="en-US" dirty="0"/>
          </a:p>
        </p:txBody>
      </p:sp>
      <p:sp>
        <p:nvSpPr>
          <p:cNvPr id="8" name="TextBox 7">
            <a:extLst>
              <a:ext uri="{FF2B5EF4-FFF2-40B4-BE49-F238E27FC236}">
                <a16:creationId xmlns:a16="http://schemas.microsoft.com/office/drawing/2014/main" id="{F2B2A3BE-6DB0-4CD4-A071-CA13F1729BA0}"/>
              </a:ext>
            </a:extLst>
          </p:cNvPr>
          <p:cNvSpPr txBox="1"/>
          <p:nvPr/>
        </p:nvSpPr>
        <p:spPr>
          <a:xfrm>
            <a:off x="127590" y="4922874"/>
            <a:ext cx="9027043" cy="1323439"/>
          </a:xfrm>
          <a:prstGeom prst="rect">
            <a:avLst/>
          </a:prstGeom>
          <a:noFill/>
        </p:spPr>
        <p:txBody>
          <a:bodyPr wrap="square" rtlCol="0">
            <a:spAutoFit/>
          </a:bodyPr>
          <a:lstStyle/>
          <a:p>
            <a:r>
              <a:rPr lang="en-US" sz="4000" b="1" dirty="0"/>
              <a:t>Analysis of Satisfaction with Instruction Quality</a:t>
            </a:r>
            <a:endParaRPr lang="en-US" sz="4000" dirty="0"/>
          </a:p>
        </p:txBody>
      </p:sp>
      <p:pic>
        <p:nvPicPr>
          <p:cNvPr id="10" name="Picture 9" descr="A graph with purple lines&#10;&#10;Description automatically generated">
            <a:extLst>
              <a:ext uri="{FF2B5EF4-FFF2-40B4-BE49-F238E27FC236}">
                <a16:creationId xmlns:a16="http://schemas.microsoft.com/office/drawing/2014/main" id="{52975E28-7FE5-4226-94AE-571B46810F71}"/>
              </a:ext>
            </a:extLst>
          </p:cNvPr>
          <p:cNvPicPr>
            <a:picLocks noChangeAspect="1"/>
          </p:cNvPicPr>
          <p:nvPr/>
        </p:nvPicPr>
        <p:blipFill>
          <a:blip r:embed="rId2"/>
          <a:stretch>
            <a:fillRect/>
          </a:stretch>
        </p:blipFill>
        <p:spPr>
          <a:xfrm>
            <a:off x="6709144" y="1935127"/>
            <a:ext cx="5482856" cy="4922874"/>
          </a:xfrm>
          <a:prstGeom prst="rect">
            <a:avLst/>
          </a:prstGeom>
        </p:spPr>
      </p:pic>
      <p:pic>
        <p:nvPicPr>
          <p:cNvPr id="12" name="Picture 11" descr="A black screen with colorful text&#10;&#10;Description automatically generated">
            <a:extLst>
              <a:ext uri="{FF2B5EF4-FFF2-40B4-BE49-F238E27FC236}">
                <a16:creationId xmlns:a16="http://schemas.microsoft.com/office/drawing/2014/main" id="{428D6069-EFD2-4BF4-9568-9A92B92339A4}"/>
              </a:ext>
            </a:extLst>
          </p:cNvPr>
          <p:cNvPicPr>
            <a:picLocks noChangeAspect="1"/>
          </p:cNvPicPr>
          <p:nvPr/>
        </p:nvPicPr>
        <p:blipFill>
          <a:blip r:embed="rId3"/>
          <a:stretch>
            <a:fillRect/>
          </a:stretch>
        </p:blipFill>
        <p:spPr>
          <a:xfrm>
            <a:off x="0" y="1"/>
            <a:ext cx="12192000" cy="1743740"/>
          </a:xfrm>
          <a:prstGeom prst="rect">
            <a:avLst/>
          </a:prstGeom>
        </p:spPr>
      </p:pic>
      <p:sp>
        <p:nvSpPr>
          <p:cNvPr id="13" name="TextBox 12">
            <a:extLst>
              <a:ext uri="{FF2B5EF4-FFF2-40B4-BE49-F238E27FC236}">
                <a16:creationId xmlns:a16="http://schemas.microsoft.com/office/drawing/2014/main" id="{43DB1AE8-811F-4215-AB4B-9FFCE0BA5F17}"/>
              </a:ext>
            </a:extLst>
          </p:cNvPr>
          <p:cNvSpPr txBox="1"/>
          <p:nvPr/>
        </p:nvSpPr>
        <p:spPr>
          <a:xfrm>
            <a:off x="212651" y="2052084"/>
            <a:ext cx="6368902" cy="273921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Majority are Satisfied: Over 200 students (the largest group) reported being satisfied with the quality of instruction, indicating overall positive feedback.</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Neutral Responses: A significant portion of students are neutral, suggesting indifference or mixed feelings toward the quality of teaching.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Very Satisfied: Only a small number of students reported being very satisfied, showing low levels of extreme satisfaction.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Dissatisfaction: Few students reported being dissatisfied or very dissatisfied, indicating minimal negative feedback </a:t>
            </a:r>
          </a:p>
          <a:p>
            <a:endParaRPr lang="en-US" dirty="0"/>
          </a:p>
        </p:txBody>
      </p:sp>
    </p:spTree>
    <p:extLst>
      <p:ext uri="{BB962C8B-B14F-4D97-AF65-F5344CB8AC3E}">
        <p14:creationId xmlns:p14="http://schemas.microsoft.com/office/powerpoint/2010/main" val="619779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A7D86C1-C844-403A-AA4D-795C6CD017DE}"/>
              </a:ext>
            </a:extLst>
          </p:cNvPr>
          <p:cNvSpPr txBox="1"/>
          <p:nvPr/>
        </p:nvSpPr>
        <p:spPr>
          <a:xfrm>
            <a:off x="786809" y="382772"/>
            <a:ext cx="7623544" cy="861774"/>
          </a:xfrm>
          <a:prstGeom prst="rect">
            <a:avLst/>
          </a:prstGeom>
          <a:noFill/>
        </p:spPr>
        <p:txBody>
          <a:bodyPr wrap="square" rtlCol="0">
            <a:spAutoFit/>
          </a:bodyPr>
          <a:lstStyle/>
          <a:p>
            <a:r>
              <a:rPr lang="en-AE" sz="3200" b="1" dirty="0"/>
              <a:t>Common Challenges in Online Learning</a:t>
            </a:r>
          </a:p>
          <a:p>
            <a:endParaRPr lang="en-US" dirty="0"/>
          </a:p>
        </p:txBody>
      </p:sp>
      <p:pic>
        <p:nvPicPr>
          <p:cNvPr id="10" name="Picture 9" descr="A computer code on a black background&#10;&#10;Description automatically generated">
            <a:extLst>
              <a:ext uri="{FF2B5EF4-FFF2-40B4-BE49-F238E27FC236}">
                <a16:creationId xmlns:a16="http://schemas.microsoft.com/office/drawing/2014/main" id="{FADA8D1A-CE01-45B2-87C5-89D4B6192D65}"/>
              </a:ext>
            </a:extLst>
          </p:cNvPr>
          <p:cNvPicPr>
            <a:picLocks noChangeAspect="1"/>
          </p:cNvPicPr>
          <p:nvPr/>
        </p:nvPicPr>
        <p:blipFill>
          <a:blip r:embed="rId2"/>
          <a:stretch>
            <a:fillRect/>
          </a:stretch>
        </p:blipFill>
        <p:spPr>
          <a:xfrm>
            <a:off x="233915" y="976698"/>
            <a:ext cx="12009928" cy="2372558"/>
          </a:xfrm>
          <a:prstGeom prst="rect">
            <a:avLst/>
          </a:prstGeom>
        </p:spPr>
      </p:pic>
      <p:pic>
        <p:nvPicPr>
          <p:cNvPr id="12" name="Picture 11" descr="A close-up of words&#10;&#10;Description automatically generated">
            <a:extLst>
              <a:ext uri="{FF2B5EF4-FFF2-40B4-BE49-F238E27FC236}">
                <a16:creationId xmlns:a16="http://schemas.microsoft.com/office/drawing/2014/main" id="{2D604133-6612-47EA-8DE1-2D28C72B6611}"/>
              </a:ext>
            </a:extLst>
          </p:cNvPr>
          <p:cNvPicPr>
            <a:picLocks noChangeAspect="1"/>
          </p:cNvPicPr>
          <p:nvPr/>
        </p:nvPicPr>
        <p:blipFill>
          <a:blip r:embed="rId3"/>
          <a:stretch>
            <a:fillRect/>
          </a:stretch>
        </p:blipFill>
        <p:spPr>
          <a:xfrm>
            <a:off x="6517758" y="3429000"/>
            <a:ext cx="5726085"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A4E81FB2-202E-4E7B-BA85-673DE9751AA9}"/>
              </a:ext>
            </a:extLst>
          </p:cNvPr>
          <p:cNvSpPr txBox="1"/>
          <p:nvPr/>
        </p:nvSpPr>
        <p:spPr>
          <a:xfrm>
            <a:off x="329610" y="3508745"/>
            <a:ext cx="6049925" cy="3139321"/>
          </a:xfrm>
          <a:prstGeom prst="rect">
            <a:avLst/>
          </a:prstGeom>
          <a:noFill/>
        </p:spPr>
        <p:txBody>
          <a:bodyPr wrap="square" rtlCol="0">
            <a:spAutoFit/>
          </a:bodyPr>
          <a:lstStyle/>
          <a:p>
            <a:r>
              <a:rPr lang="en-AE" sz="2000" b="1" dirty="0">
                <a:solidFill>
                  <a:schemeClr val="accent2"/>
                </a:solidFill>
              </a:rPr>
              <a:t>Internet connectivity </a:t>
            </a:r>
            <a:r>
              <a:rPr lang="en-AE" sz="2000" dirty="0"/>
              <a:t>issues dominate the challenges faced by many  students, This suggests that poor or unreliable internet access is the most significant barrier to effective online learning.</a:t>
            </a:r>
          </a:p>
          <a:p>
            <a:r>
              <a:rPr lang="en-AE" sz="2000" b="1" dirty="0">
                <a:solidFill>
                  <a:schemeClr val="accent2"/>
                </a:solidFill>
              </a:rPr>
              <a:t>Time management issues </a:t>
            </a:r>
            <a:r>
              <a:rPr lang="en-AE" sz="2000" dirty="0"/>
              <a:t>Students struggle to manage their time effectively in an online learning environment.</a:t>
            </a:r>
          </a:p>
          <a:p>
            <a:r>
              <a:rPr lang="en-AE" sz="2000" dirty="0"/>
              <a:t> </a:t>
            </a:r>
            <a:r>
              <a:rPr lang="en-AE" sz="2000" b="1" dirty="0">
                <a:solidFill>
                  <a:schemeClr val="accent2"/>
                </a:solidFill>
              </a:rPr>
              <a:t>Lack of interaction </a:t>
            </a:r>
            <a:r>
              <a:rPr lang="en-AE" sz="2000" dirty="0"/>
              <a:t>The difficulty in interacting with peers and instructors is a notable challenge. </a:t>
            </a:r>
          </a:p>
          <a:p>
            <a:endParaRPr lang="en-US" dirty="0"/>
          </a:p>
        </p:txBody>
      </p:sp>
    </p:spTree>
    <p:extLst>
      <p:ext uri="{BB962C8B-B14F-4D97-AF65-F5344CB8AC3E}">
        <p14:creationId xmlns:p14="http://schemas.microsoft.com/office/powerpoint/2010/main" val="742368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6B29C1-4BD8-4CA5-9C5C-9C68116AC87D}"/>
              </a:ext>
            </a:extLst>
          </p:cNvPr>
          <p:cNvSpPr>
            <a:spLocks noGrp="1"/>
          </p:cNvSpPr>
          <p:nvPr>
            <p:ph type="ftr" sz="quarter" idx="11"/>
          </p:nvPr>
        </p:nvSpPr>
        <p:spPr/>
        <p:txBody>
          <a:bodyPr/>
          <a:lstStyle/>
          <a:p>
            <a:r>
              <a:rPr lang="en-US"/>
              <a:t>Pitch deck title</a:t>
            </a:r>
            <a:endParaRPr lang="en-US" dirty="0"/>
          </a:p>
        </p:txBody>
      </p:sp>
      <p:sp>
        <p:nvSpPr>
          <p:cNvPr id="4" name="Slide Number Placeholder 3">
            <a:extLst>
              <a:ext uri="{FF2B5EF4-FFF2-40B4-BE49-F238E27FC236}">
                <a16:creationId xmlns:a16="http://schemas.microsoft.com/office/drawing/2014/main" id="{66E4CAA6-D8D5-4EA9-85C4-A42A59819116}"/>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
        <p:nvSpPr>
          <p:cNvPr id="7" name="TextBox 6">
            <a:extLst>
              <a:ext uri="{FF2B5EF4-FFF2-40B4-BE49-F238E27FC236}">
                <a16:creationId xmlns:a16="http://schemas.microsoft.com/office/drawing/2014/main" id="{20518447-35C1-498C-9BD2-9CCD99D13EDD}"/>
              </a:ext>
            </a:extLst>
          </p:cNvPr>
          <p:cNvSpPr txBox="1"/>
          <p:nvPr/>
        </p:nvSpPr>
        <p:spPr>
          <a:xfrm>
            <a:off x="7410893" y="3692305"/>
            <a:ext cx="4621619" cy="954107"/>
          </a:xfrm>
          <a:prstGeom prst="rect">
            <a:avLst/>
          </a:prstGeom>
          <a:noFill/>
        </p:spPr>
        <p:txBody>
          <a:bodyPr wrap="square" rtlCol="0">
            <a:spAutoFit/>
          </a:bodyPr>
          <a:lstStyle/>
          <a:p>
            <a:r>
              <a:rPr lang="en-US" sz="2800" b="1" dirty="0"/>
              <a:t>Satisfaction with instruction based on gender</a:t>
            </a:r>
          </a:p>
        </p:txBody>
      </p:sp>
      <p:pic>
        <p:nvPicPr>
          <p:cNvPr id="9" name="Picture 8" descr="A diagram of a person's satisfaction&#10;&#10;Description automatically generated">
            <a:extLst>
              <a:ext uri="{FF2B5EF4-FFF2-40B4-BE49-F238E27FC236}">
                <a16:creationId xmlns:a16="http://schemas.microsoft.com/office/drawing/2014/main" id="{1BDA457F-7962-423E-965D-906EDF7811DC}"/>
              </a:ext>
            </a:extLst>
          </p:cNvPr>
          <p:cNvPicPr>
            <a:picLocks noChangeAspect="1"/>
          </p:cNvPicPr>
          <p:nvPr/>
        </p:nvPicPr>
        <p:blipFill>
          <a:blip r:embed="rId2"/>
          <a:stretch>
            <a:fillRect/>
          </a:stretch>
        </p:blipFill>
        <p:spPr>
          <a:xfrm>
            <a:off x="6492949" y="0"/>
            <a:ext cx="5699051" cy="3295602"/>
          </a:xfrm>
          <a:prstGeom prst="rect">
            <a:avLst/>
          </a:prstGeom>
        </p:spPr>
      </p:pic>
      <p:pic>
        <p:nvPicPr>
          <p:cNvPr id="11" name="Picture 10" descr="A black screen with text&#10;&#10;Description automatically generated">
            <a:extLst>
              <a:ext uri="{FF2B5EF4-FFF2-40B4-BE49-F238E27FC236}">
                <a16:creationId xmlns:a16="http://schemas.microsoft.com/office/drawing/2014/main" id="{710156B2-0A1C-4701-8D8C-A8E7196D635F}"/>
              </a:ext>
            </a:extLst>
          </p:cNvPr>
          <p:cNvPicPr>
            <a:picLocks noChangeAspect="1"/>
          </p:cNvPicPr>
          <p:nvPr/>
        </p:nvPicPr>
        <p:blipFill>
          <a:blip r:embed="rId3"/>
          <a:stretch>
            <a:fillRect/>
          </a:stretch>
        </p:blipFill>
        <p:spPr>
          <a:xfrm>
            <a:off x="0" y="4783568"/>
            <a:ext cx="12192000" cy="2074432"/>
          </a:xfrm>
          <a:prstGeom prst="rect">
            <a:avLst/>
          </a:prstGeom>
        </p:spPr>
      </p:pic>
      <p:sp>
        <p:nvSpPr>
          <p:cNvPr id="12" name="TextBox 11">
            <a:extLst>
              <a:ext uri="{FF2B5EF4-FFF2-40B4-BE49-F238E27FC236}">
                <a16:creationId xmlns:a16="http://schemas.microsoft.com/office/drawing/2014/main" id="{54120F80-6F8B-43D6-842B-AEF837F07D46}"/>
              </a:ext>
            </a:extLst>
          </p:cNvPr>
          <p:cNvSpPr txBox="1"/>
          <p:nvPr/>
        </p:nvSpPr>
        <p:spPr>
          <a:xfrm>
            <a:off x="414669" y="592487"/>
            <a:ext cx="5794744" cy="3447098"/>
          </a:xfrm>
          <a:prstGeom prst="rect">
            <a:avLst/>
          </a:prstGeom>
          <a:noFill/>
        </p:spPr>
        <p:txBody>
          <a:bodyPr wrap="square" rtlCol="0">
            <a:spAutoFit/>
          </a:bodyPr>
          <a:lstStyle/>
          <a:p>
            <a:pPr marL="285750" indent="-285750">
              <a:buFont typeface="Arial" panose="020B0604020202020204" pitchFamily="34" charset="0"/>
              <a:buChar char="•"/>
            </a:pPr>
            <a:r>
              <a:rPr lang="en-US" sz="2000" b="1" dirty="0"/>
              <a:t>Both males and females show similar satisfaction levels, with most responses falling between “Satisfied” and “Very Satisfied”</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The median satisfaction for both gender is “Satisfied”</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A small number of responses indicate “Dissatisfied”ratings,but none indicate “Very dissatisfied”</a:t>
            </a:r>
          </a:p>
          <a:p>
            <a:endParaRPr lang="en-US" dirty="0"/>
          </a:p>
        </p:txBody>
      </p:sp>
    </p:spTree>
    <p:extLst>
      <p:ext uri="{BB962C8B-B14F-4D97-AF65-F5344CB8AC3E}">
        <p14:creationId xmlns:p14="http://schemas.microsoft.com/office/powerpoint/2010/main" val="4221842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C9ADBE9-71CB-4A23-81E8-D1D98C45B325}"/>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2B04173D-38E0-44A1-BAB8-56B41F4D4CF3}"/>
              </a:ext>
            </a:extLst>
          </p:cNvPr>
          <p:cNvSpPr>
            <a:spLocks noGrp="1"/>
          </p:cNvSpPr>
          <p:nvPr>
            <p:ph type="sldNum" sz="quarter" idx="12"/>
          </p:nvPr>
        </p:nvSpPr>
        <p:spPr/>
        <p:txBody>
          <a:bodyPr/>
          <a:lstStyle/>
          <a:p>
            <a:fld id="{B5CEABB6-07DC-46E8-9B57-56EC44A396E5}" type="slidenum">
              <a:rPr lang="en-US" smtClean="0"/>
              <a:pPr/>
              <a:t>29</a:t>
            </a:fld>
            <a:endParaRPr lang="en-US" dirty="0"/>
          </a:p>
        </p:txBody>
      </p:sp>
      <p:sp>
        <p:nvSpPr>
          <p:cNvPr id="15" name="TextBox 14">
            <a:extLst>
              <a:ext uri="{FF2B5EF4-FFF2-40B4-BE49-F238E27FC236}">
                <a16:creationId xmlns:a16="http://schemas.microsoft.com/office/drawing/2014/main" id="{E80E9B59-5D82-483A-A705-05E02CB3223E}"/>
              </a:ext>
            </a:extLst>
          </p:cNvPr>
          <p:cNvSpPr txBox="1"/>
          <p:nvPr/>
        </p:nvSpPr>
        <p:spPr>
          <a:xfrm>
            <a:off x="83288" y="1616149"/>
            <a:ext cx="7655441" cy="707886"/>
          </a:xfrm>
          <a:prstGeom prst="rect">
            <a:avLst/>
          </a:prstGeom>
          <a:noFill/>
        </p:spPr>
        <p:txBody>
          <a:bodyPr wrap="square" rtlCol="0">
            <a:spAutoFit/>
          </a:bodyPr>
          <a:lstStyle/>
          <a:p>
            <a:r>
              <a:rPr lang="en-AE" sz="4000" b="1" dirty="0">
                <a:solidFill>
                  <a:schemeClr val="tx1"/>
                </a:solidFill>
              </a:rPr>
              <a:t>Gender Distribution</a:t>
            </a:r>
            <a:endParaRPr lang="en-US" sz="4000" b="1" dirty="0"/>
          </a:p>
        </p:txBody>
      </p:sp>
      <p:pic>
        <p:nvPicPr>
          <p:cNvPr id="17" name="Picture 16" descr="A screenshot of a graph&#10;&#10;Description automatically generated">
            <a:extLst>
              <a:ext uri="{FF2B5EF4-FFF2-40B4-BE49-F238E27FC236}">
                <a16:creationId xmlns:a16="http://schemas.microsoft.com/office/drawing/2014/main" id="{87EA4BF9-599D-4256-A802-F03EDD296986}"/>
              </a:ext>
            </a:extLst>
          </p:cNvPr>
          <p:cNvPicPr>
            <a:picLocks noChangeAspect="1"/>
          </p:cNvPicPr>
          <p:nvPr/>
        </p:nvPicPr>
        <p:blipFill rotWithShape="1">
          <a:blip r:embed="rId2"/>
          <a:srcRect r="2074"/>
          <a:stretch/>
        </p:blipFill>
        <p:spPr>
          <a:xfrm>
            <a:off x="423215" y="2725268"/>
            <a:ext cx="4114800" cy="39962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A black background with colorful text&#10;&#10;Description automatically generated">
            <a:extLst>
              <a:ext uri="{FF2B5EF4-FFF2-40B4-BE49-F238E27FC236}">
                <a16:creationId xmlns:a16="http://schemas.microsoft.com/office/drawing/2014/main" id="{9505828A-F108-46F2-A2D7-9BB1F8923F52}"/>
              </a:ext>
            </a:extLst>
          </p:cNvPr>
          <p:cNvPicPr>
            <a:picLocks noChangeAspect="1"/>
          </p:cNvPicPr>
          <p:nvPr/>
        </p:nvPicPr>
        <p:blipFill>
          <a:blip r:embed="rId3"/>
          <a:stretch>
            <a:fillRect/>
          </a:stretch>
        </p:blipFill>
        <p:spPr>
          <a:xfrm>
            <a:off x="0" y="-26938"/>
            <a:ext cx="12195006" cy="1738780"/>
          </a:xfrm>
          <a:prstGeom prst="rect">
            <a:avLst/>
          </a:prstGeom>
        </p:spPr>
      </p:pic>
      <p:sp>
        <p:nvSpPr>
          <p:cNvPr id="21" name="TextBox 20">
            <a:extLst>
              <a:ext uri="{FF2B5EF4-FFF2-40B4-BE49-F238E27FC236}">
                <a16:creationId xmlns:a16="http://schemas.microsoft.com/office/drawing/2014/main" id="{1576AA92-67A5-4447-9A20-31DFB2B8A24F}"/>
              </a:ext>
            </a:extLst>
          </p:cNvPr>
          <p:cNvSpPr txBox="1"/>
          <p:nvPr/>
        </p:nvSpPr>
        <p:spPr>
          <a:xfrm>
            <a:off x="5454501" y="2507987"/>
            <a:ext cx="6422065" cy="3693319"/>
          </a:xfrm>
          <a:prstGeom prst="rect">
            <a:avLst/>
          </a:prstGeom>
          <a:noFill/>
        </p:spPr>
        <p:txBody>
          <a:bodyPr wrap="square" rtlCol="0">
            <a:spAutoFit/>
          </a:bodyPr>
          <a:lstStyle/>
          <a:p>
            <a:pPr marL="285750" indent="-285750">
              <a:buFont typeface="Arial" panose="020B0604020202020204" pitchFamily="34" charset="0"/>
              <a:buChar char="•"/>
            </a:pPr>
            <a:r>
              <a:rPr lang="en-AE" b="1" dirty="0"/>
              <a:t>64.2% of the participants are female, representing a significant majority.</a:t>
            </a:r>
          </a:p>
          <a:p>
            <a:pPr marL="285750" indent="-285750">
              <a:buFont typeface="Arial" panose="020B0604020202020204" pitchFamily="34" charset="0"/>
              <a:buChar char="•"/>
            </a:pPr>
            <a:endParaRPr lang="en-AE" b="1" dirty="0"/>
          </a:p>
          <a:p>
            <a:pPr marL="285750" indent="-285750">
              <a:buFont typeface="Arial" panose="020B0604020202020204" pitchFamily="34" charset="0"/>
              <a:buChar char="•"/>
            </a:pPr>
            <a:r>
              <a:rPr lang="en-AE" b="1" dirty="0"/>
              <a:t>35.8%of the participants are male, indicating a lower representation compared to females.</a:t>
            </a:r>
          </a:p>
          <a:p>
            <a:r>
              <a:rPr lang="en-AE" b="1" dirty="0"/>
              <a:t>  </a:t>
            </a:r>
          </a:p>
          <a:p>
            <a:pPr marL="285750" indent="-285750">
              <a:buFont typeface="Arial" panose="020B0604020202020204" pitchFamily="34" charset="0"/>
              <a:buChar char="•"/>
            </a:pPr>
            <a:r>
              <a:rPr lang="en-AE" b="1" dirty="0"/>
              <a:t>The dataset is skewed towards female participants, which could influence the overall survey results.</a:t>
            </a:r>
          </a:p>
          <a:p>
            <a:pPr marL="285750" indent="-285750">
              <a:buFont typeface="Arial" panose="020B0604020202020204" pitchFamily="34" charset="0"/>
              <a:buChar char="•"/>
            </a:pPr>
            <a:endParaRPr lang="en-AE" b="1" dirty="0"/>
          </a:p>
          <a:p>
            <a:pPr marL="285750" indent="-285750">
              <a:buFont typeface="Arial" panose="020B0604020202020204" pitchFamily="34" charset="0"/>
              <a:buChar char="•"/>
            </a:pPr>
            <a:r>
              <a:rPr lang="en-AE" b="1" dirty="0"/>
              <a:t>Any gender-related insights drawn from the data should consider this imbalance to ensure accurate interpretations.</a:t>
            </a:r>
          </a:p>
          <a:p>
            <a:endParaRPr lang="en-US" dirty="0"/>
          </a:p>
        </p:txBody>
      </p:sp>
    </p:spTree>
    <p:extLst>
      <p:ext uri="{BB962C8B-B14F-4D97-AF65-F5344CB8AC3E}">
        <p14:creationId xmlns:p14="http://schemas.microsoft.com/office/powerpoint/2010/main" val="208389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046708" y="659039"/>
            <a:ext cx="5049291" cy="1049179"/>
          </a:xfrm>
          <a:noFill/>
        </p:spPr>
        <p:txBody>
          <a:bodyPr anchor="b" anchorCtr="0">
            <a:noAutofit/>
          </a:bodyPr>
          <a:lstStyle/>
          <a:p>
            <a:r>
              <a:rPr lang="en-ZA" sz="4800" dirty="0">
                <a:solidFill>
                  <a:schemeClr val="accent1">
                    <a:lumMod val="75000"/>
                  </a:schemeClr>
                </a:solidFill>
              </a:rPr>
              <a:t>INTRODUCTION</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838198" y="3261360"/>
            <a:ext cx="4714703" cy="3460114"/>
          </a:xfrm>
          <a:gradFill>
            <a:gsLst>
              <a:gs pos="0">
                <a:schemeClr val="accent1">
                  <a:lumMod val="5000"/>
                  <a:lumOff val="95000"/>
                </a:schemeClr>
              </a:gs>
              <a:gs pos="44000">
                <a:schemeClr val="accent1">
                  <a:lumMod val="45000"/>
                  <a:lumOff val="55000"/>
                </a:schemeClr>
              </a:gs>
              <a:gs pos="49000">
                <a:schemeClr val="accent1">
                  <a:lumMod val="45000"/>
                  <a:lumOff val="55000"/>
                </a:schemeClr>
              </a:gs>
              <a:gs pos="69000">
                <a:schemeClr val="accent1">
                  <a:lumMod val="30000"/>
                  <a:lumOff val="70000"/>
                </a:schemeClr>
              </a:gs>
            </a:gsLst>
            <a:lin ang="5400000" scaled="1"/>
          </a:gradFill>
        </p:spPr>
        <p:txBody>
          <a:bodyPr vert="horz" lIns="91440" tIns="45720" rIns="91440" bIns="45720" rtlCol="0" anchor="t">
            <a:normAutofit/>
          </a:bodyPr>
          <a:lstStyle/>
          <a:p>
            <a:pPr marL="342900" indent="-342900">
              <a:buFont typeface="Arial" panose="020B0604020202020204" pitchFamily="34" charset="0"/>
              <a:buChar char="•"/>
            </a:pPr>
            <a:r>
              <a:rPr lang="en-US" sz="2400" b="1" dirty="0"/>
              <a:t>General Sir John Kotelawala Defence University (KDU) is a leading higher education institution, offering a diverse range of degree programs across multiple disciplines. </a:t>
            </a:r>
          </a:p>
          <a:p>
            <a:pPr marL="342900" indent="-342900">
              <a:buFont typeface="Arial" panose="020B0604020202020204" pitchFamily="34" charset="0"/>
              <a:buChar char="•"/>
            </a:pPr>
            <a:r>
              <a:rPr lang="en-US" sz="2400" b="1" dirty="0"/>
              <a:t>The university aims to provide high-quality education while fostering discipline and leadership among students.</a:t>
            </a:r>
          </a:p>
          <a:p>
            <a:endParaRPr lang="en-US"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a:t>
            </a:fld>
            <a:endParaRPr lang="en-ZA" dirty="0"/>
          </a:p>
        </p:txBody>
      </p:sp>
      <p:pic>
        <p:nvPicPr>
          <p:cNvPr id="8" name="Picture Placeholder 7">
            <a:extLst>
              <a:ext uri="{FF2B5EF4-FFF2-40B4-BE49-F238E27FC236}">
                <a16:creationId xmlns:a16="http://schemas.microsoft.com/office/drawing/2014/main" id="{84D91A53-4EDD-4B50-ADDC-8811B0E39173}"/>
              </a:ext>
            </a:extLst>
          </p:cNvPr>
          <p:cNvPicPr>
            <a:picLocks noGrp="1" noChangeAspect="1"/>
          </p:cNvPicPr>
          <p:nvPr>
            <p:ph type="pic" sz="quarter" idx="13"/>
          </p:nvPr>
        </p:nvPicPr>
        <p:blipFill>
          <a:blip r:embed="rId3"/>
          <a:srcRect t="15552" b="15552"/>
          <a:stretch>
            <a:fillRect/>
          </a:stretch>
        </p:blipFill>
        <p:spPr>
          <a:xfrm>
            <a:off x="5700689" y="3261360"/>
            <a:ext cx="6491311" cy="3596640"/>
          </a:xfrm>
          <a:prstGeom prst="rect">
            <a:avLst/>
          </a:prstGeom>
        </p:spPr>
      </p:pic>
    </p:spTree>
    <p:extLst>
      <p:ext uri="{BB962C8B-B14F-4D97-AF65-F5344CB8AC3E}">
        <p14:creationId xmlns:p14="http://schemas.microsoft.com/office/powerpoint/2010/main" val="831733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a:extLst>
              <a:ext uri="{FF2B5EF4-FFF2-40B4-BE49-F238E27FC236}">
                <a16:creationId xmlns:a16="http://schemas.microsoft.com/office/drawing/2014/main" id="{FB984F8E-E35E-4C11-86D8-AC8E1328E99E}"/>
              </a:ext>
            </a:extLst>
          </p:cNvPr>
          <p:cNvPicPr>
            <a:picLocks noGrp="1" noChangeAspect="1"/>
          </p:cNvPicPr>
          <p:nvPr>
            <p:ph type="pic" sz="quarter" idx="13"/>
          </p:nvPr>
        </p:nvPicPr>
        <p:blipFill>
          <a:blip r:embed="rId3"/>
          <a:srcRect t="8290" b="8290"/>
          <a:stretch/>
        </p:blipFill>
        <p:spPr>
          <a:xfrm>
            <a:off x="458724" y="522414"/>
            <a:ext cx="11274552" cy="2743200"/>
          </a:xfrm>
        </p:spPr>
      </p:pic>
      <p:sp>
        <p:nvSpPr>
          <p:cNvPr id="34" name="Title 33">
            <a:extLst>
              <a:ext uri="{FF2B5EF4-FFF2-40B4-BE49-F238E27FC236}">
                <a16:creationId xmlns:a16="http://schemas.microsoft.com/office/drawing/2014/main" id="{17B7CBFC-65A2-4AB4-BE48-C580D13CAE3B}"/>
              </a:ext>
            </a:extLst>
          </p:cNvPr>
          <p:cNvSpPr>
            <a:spLocks noGrp="1"/>
          </p:cNvSpPr>
          <p:nvPr>
            <p:ph type="title"/>
          </p:nvPr>
        </p:nvSpPr>
        <p:spPr>
          <a:xfrm>
            <a:off x="841248" y="3592386"/>
            <a:ext cx="4572000" cy="1325563"/>
          </a:xfrm>
        </p:spPr>
        <p:txBody>
          <a:bodyPr/>
          <a:lstStyle/>
          <a:p>
            <a:r>
              <a:rPr lang="en-US" dirty="0"/>
              <a:t>CONCLUSION</a:t>
            </a:r>
          </a:p>
        </p:txBody>
      </p:sp>
      <p:sp>
        <p:nvSpPr>
          <p:cNvPr id="36" name="Text Placeholder 35">
            <a:extLst>
              <a:ext uri="{FF2B5EF4-FFF2-40B4-BE49-F238E27FC236}">
                <a16:creationId xmlns:a16="http://schemas.microsoft.com/office/drawing/2014/main" id="{D2B40CBE-DEC8-4A9F-AF68-3DABE42C7EE3}"/>
              </a:ext>
            </a:extLst>
          </p:cNvPr>
          <p:cNvSpPr>
            <a:spLocks noGrp="1"/>
          </p:cNvSpPr>
          <p:nvPr>
            <p:ph type="body" sz="quarter" idx="17"/>
          </p:nvPr>
        </p:nvSpPr>
        <p:spPr>
          <a:xfrm>
            <a:off x="6489391" y="3546349"/>
            <a:ext cx="5248656" cy="3099000"/>
          </a:xfrm>
        </p:spPr>
        <p:txBody>
          <a:bodyPr/>
          <a:lstStyle/>
          <a:p>
            <a:r>
              <a:rPr lang="en-US" sz="1600" b="1" dirty="0"/>
              <a:t>Summary of Key Findings</a:t>
            </a:r>
          </a:p>
          <a:p>
            <a:endParaRPr lang="en-US" sz="1600" b="1" dirty="0"/>
          </a:p>
          <a:p>
            <a:pPr>
              <a:buFont typeface="Arial" panose="020B0604020202020204" pitchFamily="34" charset="0"/>
              <a:buChar char="•"/>
            </a:pPr>
            <a:r>
              <a:rPr lang="en-US" sz="1600" b="1" dirty="0"/>
              <a:t>Teaching Quality, Resources, and Support Services</a:t>
            </a:r>
            <a:br>
              <a:rPr lang="en-US" sz="1600" dirty="0"/>
            </a:br>
            <a:r>
              <a:rPr lang="en-US" sz="1600" dirty="0"/>
              <a:t>These are the most critical factors influencing overall student satisfaction. High-quality instruction, availability of learning resources, and accessible support services drive positive student experiences.</a:t>
            </a:r>
          </a:p>
          <a:p>
            <a:pPr>
              <a:buFont typeface="Arial" panose="020B0604020202020204" pitchFamily="34" charset="0"/>
              <a:buChar char="•"/>
            </a:pPr>
            <a:r>
              <a:rPr lang="en-US" sz="1600" b="1" dirty="0"/>
              <a:t>Satisfaction and Program Recommendations</a:t>
            </a:r>
            <a:br>
              <a:rPr lang="en-US" sz="1600" dirty="0"/>
            </a:br>
            <a:r>
              <a:rPr lang="en-US" sz="1600" dirty="0"/>
              <a:t>Students who report higher levels of satisfaction are significantly more likely to recommend their programs to prospective students, suggesting a strong link between satisfaction and the institution's reputation and growth.</a:t>
            </a:r>
          </a:p>
          <a:p>
            <a:endParaRPr lang="en-US" dirty="0"/>
          </a:p>
        </p:txBody>
      </p:sp>
    </p:spTree>
    <p:extLst>
      <p:ext uri="{BB962C8B-B14F-4D97-AF65-F5344CB8AC3E}">
        <p14:creationId xmlns:p14="http://schemas.microsoft.com/office/powerpoint/2010/main" val="1839708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6344512-1D49-4843-8910-3AF4ACC055EE}"/>
              </a:ext>
            </a:extLst>
          </p:cNvPr>
          <p:cNvSpPr>
            <a:spLocks noGrp="1"/>
          </p:cNvSpPr>
          <p:nvPr>
            <p:ph type="ftr" sz="quarter" idx="10"/>
          </p:nvPr>
        </p:nvSpPr>
        <p:spPr/>
        <p:txBody>
          <a:bodyPr/>
          <a:lstStyle/>
          <a:p>
            <a:r>
              <a:rPr lang="en-ZA"/>
              <a:t>Pitch deck title</a:t>
            </a:r>
            <a:endParaRPr lang="en-ZA" dirty="0"/>
          </a:p>
        </p:txBody>
      </p:sp>
      <p:sp>
        <p:nvSpPr>
          <p:cNvPr id="5" name="Slide Number Placeholder 4">
            <a:extLst>
              <a:ext uri="{FF2B5EF4-FFF2-40B4-BE49-F238E27FC236}">
                <a16:creationId xmlns:a16="http://schemas.microsoft.com/office/drawing/2014/main" id="{2DD5E781-8B38-48EF-937D-EF783FEEDD4C}"/>
              </a:ext>
            </a:extLst>
          </p:cNvPr>
          <p:cNvSpPr>
            <a:spLocks noGrp="1"/>
          </p:cNvSpPr>
          <p:nvPr>
            <p:ph type="sldNum" sz="quarter" idx="11"/>
          </p:nvPr>
        </p:nvSpPr>
        <p:spPr/>
        <p:txBody>
          <a:bodyPr/>
          <a:lstStyle/>
          <a:p>
            <a:fld id="{19B51A1E-902D-48AF-9020-955120F399B6}" type="slidenum">
              <a:rPr lang="en-ZA" smtClean="0"/>
              <a:pPr/>
              <a:t>31</a:t>
            </a:fld>
            <a:endParaRPr lang="en-ZA" dirty="0"/>
          </a:p>
        </p:txBody>
      </p:sp>
      <p:sp>
        <p:nvSpPr>
          <p:cNvPr id="7" name="Text Placeholder 6">
            <a:extLst>
              <a:ext uri="{FF2B5EF4-FFF2-40B4-BE49-F238E27FC236}">
                <a16:creationId xmlns:a16="http://schemas.microsoft.com/office/drawing/2014/main" id="{D6D148A2-62C6-432D-B031-AA63F99CA582}"/>
              </a:ext>
            </a:extLst>
          </p:cNvPr>
          <p:cNvSpPr>
            <a:spLocks noGrp="1"/>
          </p:cNvSpPr>
          <p:nvPr>
            <p:ph type="body" sz="quarter" idx="41"/>
          </p:nvPr>
        </p:nvSpPr>
        <p:spPr>
          <a:xfrm>
            <a:off x="1444752" y="2697479"/>
            <a:ext cx="2926080" cy="3658762"/>
          </a:xfrm>
        </p:spPr>
        <p:txBody>
          <a:bodyPr/>
          <a:lstStyle/>
          <a:p>
            <a:r>
              <a:rPr lang="en-US" b="1" dirty="0"/>
              <a:t>Invest in Faculty Development</a:t>
            </a:r>
            <a:endParaRPr lang="en-US" dirty="0"/>
          </a:p>
        </p:txBody>
      </p:sp>
      <p:sp>
        <p:nvSpPr>
          <p:cNvPr id="8" name="Text Placeholder 7">
            <a:extLst>
              <a:ext uri="{FF2B5EF4-FFF2-40B4-BE49-F238E27FC236}">
                <a16:creationId xmlns:a16="http://schemas.microsoft.com/office/drawing/2014/main" id="{0D8C5254-E7D4-4244-A01B-176B4CF72C72}"/>
              </a:ext>
            </a:extLst>
          </p:cNvPr>
          <p:cNvSpPr>
            <a:spLocks noGrp="1"/>
          </p:cNvSpPr>
          <p:nvPr>
            <p:ph type="body" sz="quarter" idx="42"/>
          </p:nvPr>
        </p:nvSpPr>
        <p:spPr>
          <a:xfrm>
            <a:off x="4636008" y="2697587"/>
            <a:ext cx="2926080" cy="3658763"/>
          </a:xfrm>
        </p:spPr>
        <p:txBody>
          <a:bodyPr/>
          <a:lstStyle/>
          <a:p>
            <a:pPr algn="l"/>
            <a:r>
              <a:rPr lang="en-US" b="1" dirty="0"/>
              <a:t>Upgrade Academic Resources and Infrastructure</a:t>
            </a:r>
            <a:endParaRPr lang="en-US" dirty="0"/>
          </a:p>
        </p:txBody>
      </p:sp>
      <p:sp>
        <p:nvSpPr>
          <p:cNvPr id="9" name="Text Placeholder 8">
            <a:extLst>
              <a:ext uri="{FF2B5EF4-FFF2-40B4-BE49-F238E27FC236}">
                <a16:creationId xmlns:a16="http://schemas.microsoft.com/office/drawing/2014/main" id="{42A608E8-D2F4-4898-A27D-C5E84C7FF617}"/>
              </a:ext>
            </a:extLst>
          </p:cNvPr>
          <p:cNvSpPr>
            <a:spLocks noGrp="1"/>
          </p:cNvSpPr>
          <p:nvPr>
            <p:ph type="body" sz="quarter" idx="43"/>
          </p:nvPr>
        </p:nvSpPr>
        <p:spPr/>
        <p:txBody>
          <a:bodyPr/>
          <a:lstStyle/>
          <a:p>
            <a:r>
              <a:rPr lang="en-US" b="1" dirty="0"/>
              <a:t>Enhance Support Services</a:t>
            </a:r>
            <a:endParaRPr lang="en-US" dirty="0"/>
          </a:p>
        </p:txBody>
      </p:sp>
      <p:sp>
        <p:nvSpPr>
          <p:cNvPr id="10" name="Text Placeholder 9">
            <a:extLst>
              <a:ext uri="{FF2B5EF4-FFF2-40B4-BE49-F238E27FC236}">
                <a16:creationId xmlns:a16="http://schemas.microsoft.com/office/drawing/2014/main" id="{586AE3D1-0BD7-4A6B-B31D-EB2C317C9926}"/>
              </a:ext>
            </a:extLst>
          </p:cNvPr>
          <p:cNvSpPr>
            <a:spLocks noGrp="1"/>
          </p:cNvSpPr>
          <p:nvPr>
            <p:ph type="body" sz="quarter" idx="34"/>
          </p:nvPr>
        </p:nvSpPr>
        <p:spPr>
          <a:xfrm>
            <a:off x="1703832" y="3988484"/>
            <a:ext cx="2451655" cy="2656865"/>
          </a:xfrm>
        </p:spPr>
        <p:txBody>
          <a:bodyPr>
            <a:normAutofit fontScale="62500" lnSpcReduction="20000"/>
          </a:bodyPr>
          <a:lstStyle/>
          <a:p>
            <a:pPr lvl="1"/>
            <a:r>
              <a:rPr lang="en-US" sz="2600" b="1" dirty="0"/>
              <a:t>Provide regular training and workshops to enhance teaching methods.</a:t>
            </a:r>
          </a:p>
          <a:p>
            <a:pPr lvl="1"/>
            <a:r>
              <a:rPr lang="en-US" sz="2600" b="1" dirty="0"/>
              <a:t>Encourage faculty to adopt innovative teaching strategies and integrate technology effectively.</a:t>
            </a:r>
          </a:p>
          <a:p>
            <a:pPr algn="l"/>
            <a:endParaRPr lang="en-US" dirty="0"/>
          </a:p>
        </p:txBody>
      </p:sp>
      <p:sp>
        <p:nvSpPr>
          <p:cNvPr id="11" name="Text Placeholder 10">
            <a:extLst>
              <a:ext uri="{FF2B5EF4-FFF2-40B4-BE49-F238E27FC236}">
                <a16:creationId xmlns:a16="http://schemas.microsoft.com/office/drawing/2014/main" id="{D21E872B-A588-4A0C-8454-386F4730BBC8}"/>
              </a:ext>
            </a:extLst>
          </p:cNvPr>
          <p:cNvSpPr>
            <a:spLocks noGrp="1"/>
          </p:cNvSpPr>
          <p:nvPr>
            <p:ph type="body" sz="quarter" idx="36"/>
          </p:nvPr>
        </p:nvSpPr>
        <p:spPr>
          <a:xfrm>
            <a:off x="4873775" y="3988484"/>
            <a:ext cx="2468880" cy="2367866"/>
          </a:xfrm>
        </p:spPr>
        <p:txBody>
          <a:bodyPr>
            <a:normAutofit fontScale="55000" lnSpcReduction="20000"/>
          </a:bodyPr>
          <a:lstStyle/>
          <a:p>
            <a:pPr lvl="1"/>
            <a:r>
              <a:rPr lang="en-US" sz="2900" b="1" dirty="0"/>
              <a:t>Improve access to learning materials by expanding library collections and online resources.</a:t>
            </a:r>
          </a:p>
          <a:p>
            <a:pPr lvl="1"/>
            <a:r>
              <a:rPr lang="en-US" sz="2900" b="1" dirty="0"/>
              <a:t>Modernize laboratories and classrooms with state-of-the-art equipment.</a:t>
            </a:r>
          </a:p>
          <a:p>
            <a:pPr algn="l"/>
            <a:endParaRPr lang="en-US" dirty="0"/>
          </a:p>
        </p:txBody>
      </p:sp>
      <p:sp>
        <p:nvSpPr>
          <p:cNvPr id="12" name="Text Placeholder 11">
            <a:extLst>
              <a:ext uri="{FF2B5EF4-FFF2-40B4-BE49-F238E27FC236}">
                <a16:creationId xmlns:a16="http://schemas.microsoft.com/office/drawing/2014/main" id="{19855E74-7CA3-459B-8170-13F9D1D03360}"/>
              </a:ext>
            </a:extLst>
          </p:cNvPr>
          <p:cNvSpPr>
            <a:spLocks noGrp="1"/>
          </p:cNvSpPr>
          <p:nvPr>
            <p:ph type="body" sz="quarter" idx="38"/>
          </p:nvPr>
        </p:nvSpPr>
        <p:spPr>
          <a:xfrm>
            <a:off x="8042609" y="3800816"/>
            <a:ext cx="2468880" cy="2555533"/>
          </a:xfrm>
        </p:spPr>
        <p:txBody>
          <a:bodyPr>
            <a:noAutofit/>
          </a:bodyPr>
          <a:lstStyle/>
          <a:p>
            <a:pPr lvl="1"/>
            <a:r>
              <a:rPr lang="en-US" sz="1400" b="1" dirty="0"/>
              <a:t>Expand academic advising to offer personalized guidance to students throughout their academic journey.</a:t>
            </a:r>
          </a:p>
          <a:p>
            <a:pPr lvl="1"/>
            <a:r>
              <a:rPr lang="en-US" sz="1400" b="1" dirty="0"/>
              <a:t>Strengthen career counseling services to help students prepare for the job market and postgraduate opportunities.</a:t>
            </a:r>
          </a:p>
          <a:p>
            <a:pPr algn="l"/>
            <a:endParaRPr lang="en-US" b="1" dirty="0"/>
          </a:p>
        </p:txBody>
      </p:sp>
      <p:sp>
        <p:nvSpPr>
          <p:cNvPr id="15" name="TextBox 14">
            <a:extLst>
              <a:ext uri="{FF2B5EF4-FFF2-40B4-BE49-F238E27FC236}">
                <a16:creationId xmlns:a16="http://schemas.microsoft.com/office/drawing/2014/main" id="{1861BF7F-C086-46A0-A7A7-6C6CF11E3611}"/>
              </a:ext>
            </a:extLst>
          </p:cNvPr>
          <p:cNvSpPr txBox="1"/>
          <p:nvPr/>
        </p:nvSpPr>
        <p:spPr>
          <a:xfrm>
            <a:off x="375294" y="1131848"/>
            <a:ext cx="10005238" cy="1046440"/>
          </a:xfrm>
          <a:prstGeom prst="rect">
            <a:avLst/>
          </a:prstGeom>
          <a:noFill/>
        </p:spPr>
        <p:txBody>
          <a:bodyPr wrap="square" rtlCol="0">
            <a:spAutoFit/>
          </a:bodyPr>
          <a:lstStyle/>
          <a:p>
            <a:r>
              <a:rPr lang="en-US" sz="4400" b="1" dirty="0">
                <a:solidFill>
                  <a:schemeClr val="accent3"/>
                </a:solidFill>
              </a:rPr>
              <a:t>Recommendations for Improvement</a:t>
            </a:r>
          </a:p>
          <a:p>
            <a:endParaRPr lang="en-US" dirty="0"/>
          </a:p>
        </p:txBody>
      </p:sp>
      <p:sp>
        <p:nvSpPr>
          <p:cNvPr id="2" name="TextBox 1">
            <a:extLst>
              <a:ext uri="{FF2B5EF4-FFF2-40B4-BE49-F238E27FC236}">
                <a16:creationId xmlns:a16="http://schemas.microsoft.com/office/drawing/2014/main" id="{6CD0D461-9FA4-45F6-9689-40158F793C1E}"/>
              </a:ext>
            </a:extLst>
          </p:cNvPr>
          <p:cNvSpPr txBox="1"/>
          <p:nvPr/>
        </p:nvSpPr>
        <p:spPr>
          <a:xfrm>
            <a:off x="11254154" y="190919"/>
            <a:ext cx="773723" cy="5632311"/>
          </a:xfrm>
          <a:prstGeom prst="rect">
            <a:avLst/>
          </a:prstGeom>
          <a:noFill/>
        </p:spPr>
        <p:txBody>
          <a:bodyPr wrap="square" rtlCol="0">
            <a:spAutoFit/>
          </a:bodyPr>
          <a:lstStyle/>
          <a:p>
            <a:r>
              <a:rPr lang="en-US" sz="3600" dirty="0">
                <a:solidFill>
                  <a:schemeClr val="bg2">
                    <a:lumMod val="50000"/>
                  </a:schemeClr>
                </a:solidFill>
              </a:rPr>
              <a:t>C</a:t>
            </a:r>
          </a:p>
          <a:p>
            <a:r>
              <a:rPr lang="en-US" sz="3600" dirty="0">
                <a:solidFill>
                  <a:schemeClr val="bg2">
                    <a:lumMod val="50000"/>
                  </a:schemeClr>
                </a:solidFill>
              </a:rPr>
              <a:t>O</a:t>
            </a:r>
          </a:p>
          <a:p>
            <a:r>
              <a:rPr lang="en-US" sz="3600" dirty="0">
                <a:solidFill>
                  <a:schemeClr val="bg2">
                    <a:lumMod val="50000"/>
                  </a:schemeClr>
                </a:solidFill>
              </a:rPr>
              <a:t>N</a:t>
            </a:r>
          </a:p>
          <a:p>
            <a:r>
              <a:rPr lang="en-US" sz="3600" dirty="0">
                <a:solidFill>
                  <a:schemeClr val="bg2">
                    <a:lumMod val="50000"/>
                  </a:schemeClr>
                </a:solidFill>
              </a:rPr>
              <a:t>C</a:t>
            </a:r>
          </a:p>
          <a:p>
            <a:r>
              <a:rPr lang="en-US" sz="3600" dirty="0">
                <a:solidFill>
                  <a:schemeClr val="bg2">
                    <a:lumMod val="50000"/>
                  </a:schemeClr>
                </a:solidFill>
              </a:rPr>
              <a:t>L</a:t>
            </a:r>
          </a:p>
          <a:p>
            <a:r>
              <a:rPr lang="en-US" sz="3600" dirty="0">
                <a:solidFill>
                  <a:schemeClr val="bg2">
                    <a:lumMod val="50000"/>
                  </a:schemeClr>
                </a:solidFill>
              </a:rPr>
              <a:t>U</a:t>
            </a:r>
          </a:p>
          <a:p>
            <a:r>
              <a:rPr lang="en-US" sz="3600" dirty="0">
                <a:solidFill>
                  <a:schemeClr val="bg2">
                    <a:lumMod val="50000"/>
                  </a:schemeClr>
                </a:solidFill>
              </a:rPr>
              <a:t>S</a:t>
            </a:r>
          </a:p>
          <a:p>
            <a:r>
              <a:rPr lang="en-US" sz="3600" dirty="0">
                <a:solidFill>
                  <a:schemeClr val="bg2">
                    <a:lumMod val="50000"/>
                  </a:schemeClr>
                </a:solidFill>
              </a:rPr>
              <a:t>I</a:t>
            </a:r>
          </a:p>
          <a:p>
            <a:r>
              <a:rPr lang="en-US" sz="3600" dirty="0">
                <a:solidFill>
                  <a:schemeClr val="bg2">
                    <a:lumMod val="50000"/>
                  </a:schemeClr>
                </a:solidFill>
              </a:rPr>
              <a:t>O</a:t>
            </a:r>
          </a:p>
          <a:p>
            <a:r>
              <a:rPr lang="en-US" sz="3600" dirty="0">
                <a:solidFill>
                  <a:schemeClr val="bg2">
                    <a:lumMod val="50000"/>
                  </a:schemeClr>
                </a:solidFill>
              </a:rPr>
              <a:t>N</a:t>
            </a:r>
          </a:p>
        </p:txBody>
      </p:sp>
    </p:spTree>
    <p:extLst>
      <p:ext uri="{BB962C8B-B14F-4D97-AF65-F5344CB8AC3E}">
        <p14:creationId xmlns:p14="http://schemas.microsoft.com/office/powerpoint/2010/main" val="966173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FA1D13-B190-4C04-AFA7-D8D6C77DD0BA}"/>
              </a:ext>
            </a:extLst>
          </p:cNvPr>
          <p:cNvSpPr>
            <a:spLocks noGrp="1"/>
          </p:cNvSpPr>
          <p:nvPr>
            <p:ph type="body" sz="quarter" idx="39"/>
          </p:nvPr>
        </p:nvSpPr>
        <p:spPr>
          <a:xfrm>
            <a:off x="0" y="2258567"/>
            <a:ext cx="12190476" cy="3504279"/>
          </a:xfrm>
        </p:spPr>
        <p:txBody>
          <a:bodyPr/>
          <a:lstStyle/>
          <a:p>
            <a:endParaRPr lang="en-US" dirty="0"/>
          </a:p>
        </p:txBody>
      </p:sp>
      <p:sp>
        <p:nvSpPr>
          <p:cNvPr id="5" name="Footer Placeholder 4">
            <a:extLst>
              <a:ext uri="{FF2B5EF4-FFF2-40B4-BE49-F238E27FC236}">
                <a16:creationId xmlns:a16="http://schemas.microsoft.com/office/drawing/2014/main" id="{368E5B67-F04C-4ADD-835D-84F7D093C88D}"/>
              </a:ext>
            </a:extLst>
          </p:cNvPr>
          <p:cNvSpPr>
            <a:spLocks noGrp="1"/>
          </p:cNvSpPr>
          <p:nvPr>
            <p:ph type="ftr" sz="quarter" idx="10"/>
          </p:nvPr>
        </p:nvSpPr>
        <p:spPr/>
        <p:txBody>
          <a:bodyPr/>
          <a:lstStyle/>
          <a:p>
            <a:r>
              <a:rPr lang="en-ZA" dirty="0"/>
              <a:t>Pitch deck title</a:t>
            </a:r>
          </a:p>
        </p:txBody>
      </p:sp>
      <p:sp>
        <p:nvSpPr>
          <p:cNvPr id="6" name="Slide Number Placeholder 5">
            <a:extLst>
              <a:ext uri="{FF2B5EF4-FFF2-40B4-BE49-F238E27FC236}">
                <a16:creationId xmlns:a16="http://schemas.microsoft.com/office/drawing/2014/main" id="{34F74DF7-AC89-40BE-937D-64F609E756BB}"/>
              </a:ext>
            </a:extLst>
          </p:cNvPr>
          <p:cNvSpPr>
            <a:spLocks noGrp="1"/>
          </p:cNvSpPr>
          <p:nvPr>
            <p:ph type="sldNum" sz="quarter" idx="11"/>
          </p:nvPr>
        </p:nvSpPr>
        <p:spPr/>
        <p:txBody>
          <a:bodyPr/>
          <a:lstStyle/>
          <a:p>
            <a:fld id="{19B51A1E-902D-48AF-9020-955120F399B6}" type="slidenum">
              <a:rPr lang="en-ZA" smtClean="0"/>
              <a:pPr/>
              <a:t>32</a:t>
            </a:fld>
            <a:endParaRPr lang="en-ZA" dirty="0"/>
          </a:p>
        </p:txBody>
      </p:sp>
      <p:sp>
        <p:nvSpPr>
          <p:cNvPr id="7" name="Text Placeholder 6">
            <a:extLst>
              <a:ext uri="{FF2B5EF4-FFF2-40B4-BE49-F238E27FC236}">
                <a16:creationId xmlns:a16="http://schemas.microsoft.com/office/drawing/2014/main" id="{741D10AB-73E8-47FD-80D9-9D7CF6139067}"/>
              </a:ext>
            </a:extLst>
          </p:cNvPr>
          <p:cNvSpPr>
            <a:spLocks noGrp="1"/>
          </p:cNvSpPr>
          <p:nvPr>
            <p:ph type="body" sz="quarter" idx="30"/>
          </p:nvPr>
        </p:nvSpPr>
        <p:spPr/>
        <p:txBody>
          <a:bodyPr>
            <a:normAutofit fontScale="62500" lnSpcReduction="20000"/>
          </a:bodyPr>
          <a:lstStyle/>
          <a:p>
            <a:r>
              <a:rPr lang="en-US" b="1" dirty="0"/>
              <a:t>Enhanced Reputation</a:t>
            </a:r>
            <a:endParaRPr lang="en-US" dirty="0"/>
          </a:p>
        </p:txBody>
      </p:sp>
      <p:sp>
        <p:nvSpPr>
          <p:cNvPr id="8" name="Text Placeholder 7">
            <a:extLst>
              <a:ext uri="{FF2B5EF4-FFF2-40B4-BE49-F238E27FC236}">
                <a16:creationId xmlns:a16="http://schemas.microsoft.com/office/drawing/2014/main" id="{4EEEA7DC-CD7D-4CC6-8F5A-A2B740E3E729}"/>
              </a:ext>
            </a:extLst>
          </p:cNvPr>
          <p:cNvSpPr>
            <a:spLocks noGrp="1"/>
          </p:cNvSpPr>
          <p:nvPr>
            <p:ph type="body" sz="quarter" idx="31"/>
          </p:nvPr>
        </p:nvSpPr>
        <p:spPr/>
        <p:txBody>
          <a:bodyPr/>
          <a:lstStyle/>
          <a:p>
            <a:r>
              <a:rPr lang="en-US" sz="2400" b="1" dirty="0"/>
              <a:t>Increased Enrollment</a:t>
            </a:r>
            <a:endParaRPr lang="en-US" sz="2400" dirty="0"/>
          </a:p>
        </p:txBody>
      </p:sp>
      <p:sp>
        <p:nvSpPr>
          <p:cNvPr id="9" name="Text Placeholder 8">
            <a:extLst>
              <a:ext uri="{FF2B5EF4-FFF2-40B4-BE49-F238E27FC236}">
                <a16:creationId xmlns:a16="http://schemas.microsoft.com/office/drawing/2014/main" id="{A72C29E4-BC1E-49B3-B82E-5A2E1F198783}"/>
              </a:ext>
            </a:extLst>
          </p:cNvPr>
          <p:cNvSpPr>
            <a:spLocks noGrp="1"/>
          </p:cNvSpPr>
          <p:nvPr>
            <p:ph type="body" sz="quarter" idx="33"/>
          </p:nvPr>
        </p:nvSpPr>
        <p:spPr/>
        <p:txBody>
          <a:bodyPr/>
          <a:lstStyle/>
          <a:p>
            <a:r>
              <a:rPr lang="en-US" sz="1800" b="1" dirty="0"/>
              <a:t>Fostering a Positive Educational Experience</a:t>
            </a:r>
            <a:endParaRPr lang="en-US" sz="1800" dirty="0"/>
          </a:p>
        </p:txBody>
      </p:sp>
      <p:sp>
        <p:nvSpPr>
          <p:cNvPr id="10" name="Text Placeholder 9">
            <a:extLst>
              <a:ext uri="{FF2B5EF4-FFF2-40B4-BE49-F238E27FC236}">
                <a16:creationId xmlns:a16="http://schemas.microsoft.com/office/drawing/2014/main" id="{57371E49-F1AE-4BCC-A8D4-A11D7C8493EB}"/>
              </a:ext>
            </a:extLst>
          </p:cNvPr>
          <p:cNvSpPr>
            <a:spLocks noGrp="1"/>
          </p:cNvSpPr>
          <p:nvPr>
            <p:ph type="body" sz="quarter" idx="35"/>
          </p:nvPr>
        </p:nvSpPr>
        <p:spPr>
          <a:xfrm>
            <a:off x="1767130" y="3502152"/>
            <a:ext cx="2560320" cy="1750332"/>
          </a:xfrm>
        </p:spPr>
        <p:txBody>
          <a:bodyPr/>
          <a:lstStyle/>
          <a:p>
            <a:pPr marL="285750" indent="-285750" algn="l">
              <a:buFont typeface="Arial" panose="020B0604020202020204" pitchFamily="34" charset="0"/>
              <a:buChar char="•"/>
            </a:pPr>
            <a:r>
              <a:rPr lang="en-US" sz="1600" b="1" dirty="0"/>
              <a:t>Implementing these improvements will increase student satisfaction, leading to more positive word-of-mouth and stronger program recommendations.</a:t>
            </a:r>
          </a:p>
          <a:p>
            <a:pPr algn="l"/>
            <a:endParaRPr lang="en-US" dirty="0"/>
          </a:p>
        </p:txBody>
      </p:sp>
      <p:sp>
        <p:nvSpPr>
          <p:cNvPr id="11" name="Text Placeholder 10">
            <a:extLst>
              <a:ext uri="{FF2B5EF4-FFF2-40B4-BE49-F238E27FC236}">
                <a16:creationId xmlns:a16="http://schemas.microsoft.com/office/drawing/2014/main" id="{211DD408-8310-4FB1-BE3C-0F857EA3A1A6}"/>
              </a:ext>
            </a:extLst>
          </p:cNvPr>
          <p:cNvSpPr>
            <a:spLocks noGrp="1"/>
          </p:cNvSpPr>
          <p:nvPr>
            <p:ph type="body" sz="quarter" idx="36"/>
          </p:nvPr>
        </p:nvSpPr>
        <p:spPr>
          <a:xfrm>
            <a:off x="4815840" y="3502152"/>
            <a:ext cx="2560320" cy="1750332"/>
          </a:xfrm>
        </p:spPr>
        <p:txBody>
          <a:bodyPr/>
          <a:lstStyle/>
          <a:p>
            <a:pPr marL="285750" indent="-285750" algn="l">
              <a:buFont typeface="Arial" panose="020B0604020202020204" pitchFamily="34" charset="0"/>
              <a:buChar char="•"/>
            </a:pPr>
            <a:r>
              <a:rPr lang="en-US" sz="1600" b="1" dirty="0"/>
              <a:t>A positive learning environment will attract more students, boosting enrollments and reinforcing KDU’s competitive position.</a:t>
            </a:r>
          </a:p>
          <a:p>
            <a:pPr algn="l"/>
            <a:endParaRPr lang="en-US" dirty="0"/>
          </a:p>
        </p:txBody>
      </p:sp>
      <p:sp>
        <p:nvSpPr>
          <p:cNvPr id="12" name="Text Placeholder 11">
            <a:extLst>
              <a:ext uri="{FF2B5EF4-FFF2-40B4-BE49-F238E27FC236}">
                <a16:creationId xmlns:a16="http://schemas.microsoft.com/office/drawing/2014/main" id="{572403A6-A3E5-423B-8F22-6769ADEB9C3A}"/>
              </a:ext>
            </a:extLst>
          </p:cNvPr>
          <p:cNvSpPr>
            <a:spLocks noGrp="1"/>
          </p:cNvSpPr>
          <p:nvPr>
            <p:ph type="body" sz="quarter" idx="37"/>
          </p:nvPr>
        </p:nvSpPr>
        <p:spPr>
          <a:xfrm>
            <a:off x="7867194" y="3502151"/>
            <a:ext cx="2560320" cy="2074683"/>
          </a:xfrm>
        </p:spPr>
        <p:txBody>
          <a:bodyPr/>
          <a:lstStyle/>
          <a:p>
            <a:pPr marL="285750" indent="-285750" algn="l">
              <a:buFont typeface="Arial" panose="020B0604020202020204" pitchFamily="34" charset="0"/>
              <a:buChar char="•"/>
            </a:pPr>
            <a:r>
              <a:rPr lang="en-US" sz="1600" b="1" dirty="0"/>
              <a:t>A supportive and resource-rich environment will ensure students excel academically and develop holistically, contributing to the university’s long-term success.</a:t>
            </a:r>
          </a:p>
          <a:p>
            <a:pPr algn="l"/>
            <a:endParaRPr lang="en-US" dirty="0"/>
          </a:p>
        </p:txBody>
      </p:sp>
      <p:sp>
        <p:nvSpPr>
          <p:cNvPr id="13" name="TextBox 12">
            <a:extLst>
              <a:ext uri="{FF2B5EF4-FFF2-40B4-BE49-F238E27FC236}">
                <a16:creationId xmlns:a16="http://schemas.microsoft.com/office/drawing/2014/main" id="{D1833302-1E7E-471C-BF8E-A0DBD3C70270}"/>
              </a:ext>
            </a:extLst>
          </p:cNvPr>
          <p:cNvSpPr txBox="1"/>
          <p:nvPr/>
        </p:nvSpPr>
        <p:spPr>
          <a:xfrm>
            <a:off x="893135" y="935315"/>
            <a:ext cx="9856381" cy="923330"/>
          </a:xfrm>
          <a:prstGeom prst="rect">
            <a:avLst/>
          </a:prstGeom>
          <a:noFill/>
        </p:spPr>
        <p:txBody>
          <a:bodyPr wrap="square" rtlCol="0">
            <a:spAutoFit/>
          </a:bodyPr>
          <a:lstStyle/>
          <a:p>
            <a:r>
              <a:rPr lang="en-US" sz="3600" b="1" dirty="0">
                <a:solidFill>
                  <a:schemeClr val="accent3"/>
                </a:solidFill>
              </a:rPr>
              <a:t>Impact of Recommendations</a:t>
            </a:r>
          </a:p>
          <a:p>
            <a:endParaRPr lang="en-US" dirty="0"/>
          </a:p>
        </p:txBody>
      </p:sp>
      <p:sp>
        <p:nvSpPr>
          <p:cNvPr id="2" name="TextBox 1">
            <a:extLst>
              <a:ext uri="{FF2B5EF4-FFF2-40B4-BE49-F238E27FC236}">
                <a16:creationId xmlns:a16="http://schemas.microsoft.com/office/drawing/2014/main" id="{3D037FD0-DE7B-4DFC-8ADD-1966EA87C937}"/>
              </a:ext>
            </a:extLst>
          </p:cNvPr>
          <p:cNvSpPr txBox="1"/>
          <p:nvPr/>
        </p:nvSpPr>
        <p:spPr>
          <a:xfrm>
            <a:off x="8912381" y="111228"/>
            <a:ext cx="3157699" cy="707886"/>
          </a:xfrm>
          <a:prstGeom prst="rect">
            <a:avLst/>
          </a:prstGeom>
          <a:noFill/>
        </p:spPr>
        <p:txBody>
          <a:bodyPr wrap="square" rtlCol="0">
            <a:spAutoFit/>
          </a:bodyPr>
          <a:lstStyle/>
          <a:p>
            <a:r>
              <a:rPr lang="en-US" sz="4000" dirty="0">
                <a:solidFill>
                  <a:schemeClr val="bg2">
                    <a:lumMod val="50000"/>
                  </a:schemeClr>
                </a:solidFill>
              </a:rPr>
              <a:t>CONCLUSION</a:t>
            </a:r>
          </a:p>
        </p:txBody>
      </p:sp>
    </p:spTree>
    <p:extLst>
      <p:ext uri="{BB962C8B-B14F-4D97-AF65-F5344CB8AC3E}">
        <p14:creationId xmlns:p14="http://schemas.microsoft.com/office/powerpoint/2010/main" val="2525325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282AF2F-41B8-4C63-A732-849BAE3C9F80}"/>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1D1060B5-223A-4CDE-9105-77CD3D6EC7A5}"/>
              </a:ext>
            </a:extLst>
          </p:cNvPr>
          <p:cNvSpPr>
            <a:spLocks noGrp="1"/>
          </p:cNvSpPr>
          <p:nvPr>
            <p:ph type="sldNum" sz="quarter" idx="12"/>
          </p:nvPr>
        </p:nvSpPr>
        <p:spPr/>
        <p:txBody>
          <a:bodyPr/>
          <a:lstStyle/>
          <a:p>
            <a:fld id="{B5CEABB6-07DC-46E8-9B57-56EC44A396E5}" type="slidenum">
              <a:rPr lang="en-US" smtClean="0"/>
              <a:pPr/>
              <a:t>33</a:t>
            </a:fld>
            <a:endParaRPr lang="en-US" dirty="0"/>
          </a:p>
        </p:txBody>
      </p:sp>
      <p:sp>
        <p:nvSpPr>
          <p:cNvPr id="14" name="TextBox 13">
            <a:extLst>
              <a:ext uri="{FF2B5EF4-FFF2-40B4-BE49-F238E27FC236}">
                <a16:creationId xmlns:a16="http://schemas.microsoft.com/office/drawing/2014/main" id="{72349B18-3ECF-4D26-A119-C9EAA432D971}"/>
              </a:ext>
            </a:extLst>
          </p:cNvPr>
          <p:cNvSpPr txBox="1"/>
          <p:nvPr/>
        </p:nvSpPr>
        <p:spPr>
          <a:xfrm>
            <a:off x="1" y="1584251"/>
            <a:ext cx="11578855" cy="1046440"/>
          </a:xfrm>
          <a:prstGeom prst="rect">
            <a:avLst/>
          </a:prstGeom>
          <a:noFill/>
        </p:spPr>
        <p:txBody>
          <a:bodyPr wrap="square" rtlCol="0">
            <a:spAutoFit/>
          </a:bodyPr>
          <a:lstStyle/>
          <a:p>
            <a:r>
              <a:rPr lang="en-US" sz="4400" b="1" dirty="0">
                <a:solidFill>
                  <a:schemeClr val="accent3"/>
                </a:solidFill>
              </a:rPr>
              <a:t>Recommendations for Future Work</a:t>
            </a:r>
          </a:p>
          <a:p>
            <a:endParaRPr lang="en-US" dirty="0"/>
          </a:p>
        </p:txBody>
      </p:sp>
      <p:sp>
        <p:nvSpPr>
          <p:cNvPr id="15" name="TextBox 14">
            <a:extLst>
              <a:ext uri="{FF2B5EF4-FFF2-40B4-BE49-F238E27FC236}">
                <a16:creationId xmlns:a16="http://schemas.microsoft.com/office/drawing/2014/main" id="{7EB2FB3C-E440-4C28-8DFD-310287332AB8}"/>
              </a:ext>
            </a:extLst>
          </p:cNvPr>
          <p:cNvSpPr txBox="1"/>
          <p:nvPr/>
        </p:nvSpPr>
        <p:spPr>
          <a:xfrm>
            <a:off x="393405" y="2986687"/>
            <a:ext cx="11185451" cy="3139321"/>
          </a:xfrm>
          <a:prstGeom prst="rect">
            <a:avLst/>
          </a:prstGeom>
          <a:noFill/>
        </p:spPr>
        <p:txBody>
          <a:bodyPr wrap="square" rtlCol="0">
            <a:spAutoFit/>
          </a:bodyPr>
          <a:lstStyle/>
          <a:p>
            <a:pPr algn="just"/>
            <a:r>
              <a:rPr lang="en-US" sz="2000" b="1" dirty="0"/>
              <a:t>As part of future developments, we propose creating a web portal that will offer educational videos, virtual sessions, and a resource library. The portal will also include an interactive event calendar and a feedback system, enabling users to engage more effectively and provide insights for continuous improvement.</a:t>
            </a:r>
          </a:p>
          <a:p>
            <a:endParaRPr lang="en-US" sz="2000" b="1" dirty="0"/>
          </a:p>
          <a:p>
            <a:endParaRPr lang="en-US" sz="2000" b="1" dirty="0"/>
          </a:p>
          <a:p>
            <a:endParaRPr lang="en-US" sz="2000" b="1" dirty="0"/>
          </a:p>
          <a:p>
            <a:endParaRPr lang="en-US" sz="2000" b="1" dirty="0"/>
          </a:p>
          <a:p>
            <a:pPr algn="ctr"/>
            <a:r>
              <a:rPr lang="en-US" sz="2000" dirty="0"/>
              <a:t>(Webpage link)</a:t>
            </a:r>
          </a:p>
          <a:p>
            <a:endParaRPr lang="en-US" dirty="0"/>
          </a:p>
        </p:txBody>
      </p:sp>
    </p:spTree>
    <p:extLst>
      <p:ext uri="{BB962C8B-B14F-4D97-AF65-F5344CB8AC3E}">
        <p14:creationId xmlns:p14="http://schemas.microsoft.com/office/powerpoint/2010/main" val="1535968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43000">
              <a:schemeClr val="bg2">
                <a:lumMod val="75000"/>
              </a:schemeClr>
            </a:gs>
            <a:gs pos="19000">
              <a:schemeClr val="bg2">
                <a:lumMod val="75000"/>
              </a:schemeClr>
            </a:gs>
            <a:gs pos="66000">
              <a:schemeClr val="accent1">
                <a:lumMod val="40000"/>
                <a:lumOff val="60000"/>
              </a:schemeClr>
            </a:gs>
            <a:gs pos="83000">
              <a:schemeClr val="accent1">
                <a:lumMod val="45000"/>
                <a:lumOff val="5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BE2F-3BEB-4F78-9DA8-C5347D497DB4}"/>
              </a:ext>
            </a:extLst>
          </p:cNvPr>
          <p:cNvSpPr>
            <a:spLocks noGrp="1"/>
          </p:cNvSpPr>
          <p:nvPr>
            <p:ph type="title"/>
          </p:nvPr>
        </p:nvSpPr>
        <p:spPr>
          <a:xfrm>
            <a:off x="15748" y="-10794"/>
            <a:ext cx="10515600" cy="741680"/>
          </a:xfrm>
        </p:spPr>
        <p:txBody>
          <a:bodyPr/>
          <a:lstStyle/>
          <a:p>
            <a:r>
              <a:rPr lang="en-US" dirty="0"/>
              <a:t>Meet Our Team</a:t>
            </a:r>
          </a:p>
        </p:txBody>
      </p:sp>
      <p:sp>
        <p:nvSpPr>
          <p:cNvPr id="4" name="Slide Number Placeholder 3">
            <a:extLst>
              <a:ext uri="{FF2B5EF4-FFF2-40B4-BE49-F238E27FC236}">
                <a16:creationId xmlns:a16="http://schemas.microsoft.com/office/drawing/2014/main" id="{C8338D23-F054-4C38-9B2B-A78F7D8F8046}"/>
              </a:ext>
            </a:extLst>
          </p:cNvPr>
          <p:cNvSpPr>
            <a:spLocks noGrp="1"/>
          </p:cNvSpPr>
          <p:nvPr>
            <p:ph type="sldNum" sz="quarter" idx="12"/>
          </p:nvPr>
        </p:nvSpPr>
        <p:spPr>
          <a:xfrm>
            <a:off x="8618596" y="6335840"/>
            <a:ext cx="2743200" cy="365125"/>
          </a:xfrm>
        </p:spPr>
        <p:txBody>
          <a:bodyPr/>
          <a:lstStyle/>
          <a:p>
            <a:fld id="{B5CEABB6-07DC-46E8-9B57-56EC44A396E5}" type="slidenum">
              <a:rPr lang="en-US" smtClean="0"/>
              <a:pPr/>
              <a:t>34</a:t>
            </a:fld>
            <a:endParaRPr lang="en-US" dirty="0"/>
          </a:p>
        </p:txBody>
      </p:sp>
      <p:pic>
        <p:nvPicPr>
          <p:cNvPr id="6" name="Picture 5" descr="A person in a blue dress&#10;&#10;Description automatically generated">
            <a:extLst>
              <a:ext uri="{FF2B5EF4-FFF2-40B4-BE49-F238E27FC236}">
                <a16:creationId xmlns:a16="http://schemas.microsoft.com/office/drawing/2014/main" id="{DFFBF846-4074-4AF0-BC15-4EA22BC4D4B0}"/>
              </a:ext>
            </a:extLst>
          </p:cNvPr>
          <p:cNvPicPr>
            <a:picLocks noChangeAspect="1"/>
          </p:cNvPicPr>
          <p:nvPr/>
        </p:nvPicPr>
        <p:blipFill>
          <a:blip r:embed="rId2"/>
          <a:stretch>
            <a:fillRect/>
          </a:stretch>
        </p:blipFill>
        <p:spPr>
          <a:xfrm>
            <a:off x="7740038" y="3813427"/>
            <a:ext cx="2039639" cy="2313687"/>
          </a:xfrm>
          <a:prstGeom prst="rect">
            <a:avLst/>
          </a:prstGeom>
        </p:spPr>
      </p:pic>
      <p:pic>
        <p:nvPicPr>
          <p:cNvPr id="8" name="Picture 7" descr="A person standing on a balcony&#10;&#10;Description automatically generated">
            <a:extLst>
              <a:ext uri="{FF2B5EF4-FFF2-40B4-BE49-F238E27FC236}">
                <a16:creationId xmlns:a16="http://schemas.microsoft.com/office/drawing/2014/main" id="{CB7E5AC6-4461-4A2A-80CF-507A8432B710}"/>
              </a:ext>
            </a:extLst>
          </p:cNvPr>
          <p:cNvPicPr>
            <a:picLocks noChangeAspect="1"/>
          </p:cNvPicPr>
          <p:nvPr/>
        </p:nvPicPr>
        <p:blipFill>
          <a:blip r:embed="rId3"/>
          <a:stretch>
            <a:fillRect/>
          </a:stretch>
        </p:blipFill>
        <p:spPr>
          <a:xfrm>
            <a:off x="4266873" y="717028"/>
            <a:ext cx="1817478" cy="2216573"/>
          </a:xfrm>
          <a:prstGeom prst="rect">
            <a:avLst/>
          </a:prstGeom>
        </p:spPr>
      </p:pic>
      <p:pic>
        <p:nvPicPr>
          <p:cNvPr id="10" name="Picture 9" descr="A person in uniform holding flowers&#10;&#10;Description automatically generated">
            <a:extLst>
              <a:ext uri="{FF2B5EF4-FFF2-40B4-BE49-F238E27FC236}">
                <a16:creationId xmlns:a16="http://schemas.microsoft.com/office/drawing/2014/main" id="{964687E5-AB42-497C-B51A-37BE447EA423}"/>
              </a:ext>
            </a:extLst>
          </p:cNvPr>
          <p:cNvPicPr>
            <a:picLocks noChangeAspect="1"/>
          </p:cNvPicPr>
          <p:nvPr/>
        </p:nvPicPr>
        <p:blipFill>
          <a:blip r:embed="rId4"/>
          <a:stretch>
            <a:fillRect/>
          </a:stretch>
        </p:blipFill>
        <p:spPr>
          <a:xfrm>
            <a:off x="7740038" y="725216"/>
            <a:ext cx="1840775" cy="2230431"/>
          </a:xfrm>
          <a:prstGeom prst="rect">
            <a:avLst/>
          </a:prstGeom>
        </p:spPr>
      </p:pic>
      <p:pic>
        <p:nvPicPr>
          <p:cNvPr id="12" name="Picture 11" descr="A person standing in front of a sign&#10;&#10;Description automatically generated">
            <a:extLst>
              <a:ext uri="{FF2B5EF4-FFF2-40B4-BE49-F238E27FC236}">
                <a16:creationId xmlns:a16="http://schemas.microsoft.com/office/drawing/2014/main" id="{D2CC1C34-8849-4760-B3AB-974D34B6C421}"/>
              </a:ext>
            </a:extLst>
          </p:cNvPr>
          <p:cNvPicPr>
            <a:picLocks noChangeAspect="1"/>
          </p:cNvPicPr>
          <p:nvPr/>
        </p:nvPicPr>
        <p:blipFill>
          <a:blip r:embed="rId5"/>
          <a:stretch>
            <a:fillRect/>
          </a:stretch>
        </p:blipFill>
        <p:spPr>
          <a:xfrm>
            <a:off x="884867" y="730886"/>
            <a:ext cx="1652037" cy="2202715"/>
          </a:xfrm>
          <a:prstGeom prst="rect">
            <a:avLst/>
          </a:prstGeom>
        </p:spPr>
      </p:pic>
      <p:pic>
        <p:nvPicPr>
          <p:cNvPr id="14" name="Picture 13" descr="A person smiling at camera&#10;&#10;Description automatically generated">
            <a:extLst>
              <a:ext uri="{FF2B5EF4-FFF2-40B4-BE49-F238E27FC236}">
                <a16:creationId xmlns:a16="http://schemas.microsoft.com/office/drawing/2014/main" id="{65C2077E-9AF4-44DF-A38E-BFD37A8CFC4B}"/>
              </a:ext>
            </a:extLst>
          </p:cNvPr>
          <p:cNvPicPr>
            <a:picLocks noChangeAspect="1"/>
          </p:cNvPicPr>
          <p:nvPr/>
        </p:nvPicPr>
        <p:blipFill>
          <a:blip r:embed="rId6"/>
          <a:stretch>
            <a:fillRect/>
          </a:stretch>
        </p:blipFill>
        <p:spPr>
          <a:xfrm>
            <a:off x="4187292" y="3813427"/>
            <a:ext cx="1976640" cy="2313687"/>
          </a:xfrm>
          <a:prstGeom prst="rect">
            <a:avLst/>
          </a:prstGeom>
        </p:spPr>
      </p:pic>
      <p:pic>
        <p:nvPicPr>
          <p:cNvPr id="16" name="Picture 15" descr="A person in uniform standing in front of a shelf&#10;&#10;Description automatically generated">
            <a:extLst>
              <a:ext uri="{FF2B5EF4-FFF2-40B4-BE49-F238E27FC236}">
                <a16:creationId xmlns:a16="http://schemas.microsoft.com/office/drawing/2014/main" id="{EBF1EEAE-BF53-4457-ADA6-2E6071AF6FBE}"/>
              </a:ext>
            </a:extLst>
          </p:cNvPr>
          <p:cNvPicPr>
            <a:picLocks noChangeAspect="1"/>
          </p:cNvPicPr>
          <p:nvPr/>
        </p:nvPicPr>
        <p:blipFill>
          <a:blip r:embed="rId7"/>
          <a:stretch>
            <a:fillRect/>
          </a:stretch>
        </p:blipFill>
        <p:spPr>
          <a:xfrm>
            <a:off x="884866" y="3813427"/>
            <a:ext cx="1652037" cy="2313687"/>
          </a:xfrm>
          <a:prstGeom prst="rect">
            <a:avLst/>
          </a:prstGeom>
        </p:spPr>
      </p:pic>
      <p:sp>
        <p:nvSpPr>
          <p:cNvPr id="18" name="TextBox 17">
            <a:extLst>
              <a:ext uri="{FF2B5EF4-FFF2-40B4-BE49-F238E27FC236}">
                <a16:creationId xmlns:a16="http://schemas.microsoft.com/office/drawing/2014/main" id="{7F97AE40-0030-4538-87C5-9D8BB7F1433F}"/>
              </a:ext>
            </a:extLst>
          </p:cNvPr>
          <p:cNvSpPr txBox="1"/>
          <p:nvPr/>
        </p:nvSpPr>
        <p:spPr>
          <a:xfrm>
            <a:off x="286746" y="2949976"/>
            <a:ext cx="2722880" cy="646331"/>
          </a:xfrm>
          <a:prstGeom prst="rect">
            <a:avLst/>
          </a:prstGeom>
          <a:solidFill>
            <a:schemeClr val="bg1">
              <a:lumMod val="95000"/>
            </a:schemeClr>
          </a:solidFill>
          <a:ln>
            <a:solidFill>
              <a:schemeClr val="tx1"/>
            </a:solidFill>
          </a:ln>
        </p:spPr>
        <p:txBody>
          <a:bodyPr wrap="square" rtlCol="0">
            <a:spAutoFit/>
          </a:bodyPr>
          <a:lstStyle/>
          <a:p>
            <a:pPr algn="ctr"/>
            <a:r>
              <a:rPr lang="en-US" b="1" dirty="0"/>
              <a:t>D/ADC/23/0004</a:t>
            </a:r>
          </a:p>
          <a:p>
            <a:pPr algn="ctr"/>
            <a:r>
              <a:rPr lang="en-US" b="1" dirty="0"/>
              <a:t>LDSL Renuja</a:t>
            </a:r>
          </a:p>
        </p:txBody>
      </p:sp>
      <p:sp>
        <p:nvSpPr>
          <p:cNvPr id="19" name="TextBox 18">
            <a:extLst>
              <a:ext uri="{FF2B5EF4-FFF2-40B4-BE49-F238E27FC236}">
                <a16:creationId xmlns:a16="http://schemas.microsoft.com/office/drawing/2014/main" id="{2065EE72-BB7C-4267-8F0D-C05B8FDA5C88}"/>
              </a:ext>
            </a:extLst>
          </p:cNvPr>
          <p:cNvSpPr txBox="1"/>
          <p:nvPr/>
        </p:nvSpPr>
        <p:spPr>
          <a:xfrm>
            <a:off x="3777031" y="2933601"/>
            <a:ext cx="2722880" cy="646331"/>
          </a:xfrm>
          <a:prstGeom prst="rect">
            <a:avLst/>
          </a:prstGeom>
          <a:solidFill>
            <a:schemeClr val="bg1">
              <a:lumMod val="95000"/>
            </a:schemeClr>
          </a:solidFill>
          <a:ln>
            <a:solidFill>
              <a:schemeClr val="tx1"/>
            </a:solidFill>
          </a:ln>
        </p:spPr>
        <p:txBody>
          <a:bodyPr wrap="square" rtlCol="0">
            <a:spAutoFit/>
          </a:bodyPr>
          <a:lstStyle/>
          <a:p>
            <a:pPr algn="ctr"/>
            <a:r>
              <a:rPr lang="en-US" b="1" dirty="0"/>
              <a:t>D/ADC/23/0012</a:t>
            </a:r>
          </a:p>
          <a:p>
            <a:pPr algn="ctr"/>
            <a:r>
              <a:rPr lang="en-US" b="1" dirty="0"/>
              <a:t>SAR Maleesha</a:t>
            </a:r>
          </a:p>
        </p:txBody>
      </p:sp>
      <p:sp>
        <p:nvSpPr>
          <p:cNvPr id="20" name="TextBox 19">
            <a:extLst>
              <a:ext uri="{FF2B5EF4-FFF2-40B4-BE49-F238E27FC236}">
                <a16:creationId xmlns:a16="http://schemas.microsoft.com/office/drawing/2014/main" id="{4AA42BD7-D9FA-4020-9C94-1DE7B268B9C7}"/>
              </a:ext>
            </a:extLst>
          </p:cNvPr>
          <p:cNvSpPr txBox="1"/>
          <p:nvPr/>
        </p:nvSpPr>
        <p:spPr>
          <a:xfrm>
            <a:off x="7267316" y="2958370"/>
            <a:ext cx="2722880" cy="646331"/>
          </a:xfrm>
          <a:prstGeom prst="rect">
            <a:avLst/>
          </a:prstGeom>
          <a:solidFill>
            <a:schemeClr val="bg1">
              <a:lumMod val="95000"/>
            </a:schemeClr>
          </a:solidFill>
          <a:ln>
            <a:solidFill>
              <a:schemeClr val="tx1"/>
            </a:solidFill>
          </a:ln>
        </p:spPr>
        <p:txBody>
          <a:bodyPr wrap="square" rtlCol="0">
            <a:spAutoFit/>
          </a:bodyPr>
          <a:lstStyle/>
          <a:p>
            <a:pPr algn="ctr"/>
            <a:r>
              <a:rPr lang="en-US" b="1" dirty="0"/>
              <a:t>D/ADC/23/0020</a:t>
            </a:r>
          </a:p>
          <a:p>
            <a:pPr algn="ctr"/>
            <a:r>
              <a:rPr lang="en-US" b="1" dirty="0"/>
              <a:t>MG Saranga</a:t>
            </a:r>
          </a:p>
        </p:txBody>
      </p:sp>
      <p:sp>
        <p:nvSpPr>
          <p:cNvPr id="21" name="TextBox 20">
            <a:extLst>
              <a:ext uri="{FF2B5EF4-FFF2-40B4-BE49-F238E27FC236}">
                <a16:creationId xmlns:a16="http://schemas.microsoft.com/office/drawing/2014/main" id="{0C5959E1-F962-4247-B51B-C1066A384CD3}"/>
              </a:ext>
            </a:extLst>
          </p:cNvPr>
          <p:cNvSpPr txBox="1"/>
          <p:nvPr/>
        </p:nvSpPr>
        <p:spPr>
          <a:xfrm>
            <a:off x="286746" y="6140122"/>
            <a:ext cx="2722880" cy="646331"/>
          </a:xfrm>
          <a:prstGeom prst="rect">
            <a:avLst/>
          </a:prstGeom>
          <a:solidFill>
            <a:schemeClr val="bg1">
              <a:lumMod val="95000"/>
            </a:schemeClr>
          </a:solidFill>
          <a:ln>
            <a:solidFill>
              <a:schemeClr val="tx1"/>
            </a:solidFill>
          </a:ln>
        </p:spPr>
        <p:txBody>
          <a:bodyPr wrap="square" rtlCol="0">
            <a:spAutoFit/>
          </a:bodyPr>
          <a:lstStyle/>
          <a:p>
            <a:pPr algn="ctr"/>
            <a:r>
              <a:rPr lang="en-US" b="1" dirty="0"/>
              <a:t>D/ADC/23/0020</a:t>
            </a:r>
          </a:p>
          <a:p>
            <a:pPr algn="ctr"/>
            <a:r>
              <a:rPr lang="en-US" b="1" dirty="0"/>
              <a:t>DSL Nadavi</a:t>
            </a:r>
          </a:p>
        </p:txBody>
      </p:sp>
      <p:sp>
        <p:nvSpPr>
          <p:cNvPr id="22" name="TextBox 21">
            <a:extLst>
              <a:ext uri="{FF2B5EF4-FFF2-40B4-BE49-F238E27FC236}">
                <a16:creationId xmlns:a16="http://schemas.microsoft.com/office/drawing/2014/main" id="{A249DC34-4F89-4448-A152-EBE8D0F8223E}"/>
              </a:ext>
            </a:extLst>
          </p:cNvPr>
          <p:cNvSpPr txBox="1"/>
          <p:nvPr/>
        </p:nvSpPr>
        <p:spPr>
          <a:xfrm>
            <a:off x="3777031" y="6148088"/>
            <a:ext cx="2722880" cy="646331"/>
          </a:xfrm>
          <a:prstGeom prst="rect">
            <a:avLst/>
          </a:prstGeom>
          <a:solidFill>
            <a:schemeClr val="bg1">
              <a:lumMod val="95000"/>
            </a:schemeClr>
          </a:solidFill>
          <a:ln>
            <a:solidFill>
              <a:schemeClr val="tx1"/>
            </a:solidFill>
          </a:ln>
        </p:spPr>
        <p:txBody>
          <a:bodyPr wrap="square" rtlCol="0">
            <a:spAutoFit/>
          </a:bodyPr>
          <a:lstStyle/>
          <a:p>
            <a:pPr algn="ctr"/>
            <a:r>
              <a:rPr lang="en-US" b="1" dirty="0"/>
              <a:t>D/ADC/23/0036</a:t>
            </a:r>
          </a:p>
          <a:p>
            <a:pPr algn="ctr"/>
            <a:r>
              <a:rPr lang="en-US" b="1" dirty="0"/>
              <a:t>MBSD Fernando</a:t>
            </a:r>
          </a:p>
        </p:txBody>
      </p:sp>
      <p:sp>
        <p:nvSpPr>
          <p:cNvPr id="23" name="TextBox 22">
            <a:extLst>
              <a:ext uri="{FF2B5EF4-FFF2-40B4-BE49-F238E27FC236}">
                <a16:creationId xmlns:a16="http://schemas.microsoft.com/office/drawing/2014/main" id="{F71D110A-A8D4-47A5-A490-D2185EDAB1A2}"/>
              </a:ext>
            </a:extLst>
          </p:cNvPr>
          <p:cNvSpPr txBox="1"/>
          <p:nvPr/>
        </p:nvSpPr>
        <p:spPr>
          <a:xfrm>
            <a:off x="7327038" y="6143191"/>
            <a:ext cx="2722880" cy="646331"/>
          </a:xfrm>
          <a:prstGeom prst="rect">
            <a:avLst/>
          </a:prstGeom>
          <a:solidFill>
            <a:schemeClr val="bg1">
              <a:lumMod val="95000"/>
            </a:schemeClr>
          </a:solidFill>
          <a:ln>
            <a:solidFill>
              <a:schemeClr val="tx1"/>
            </a:solidFill>
          </a:ln>
        </p:spPr>
        <p:txBody>
          <a:bodyPr wrap="square" rtlCol="0">
            <a:spAutoFit/>
          </a:bodyPr>
          <a:lstStyle/>
          <a:p>
            <a:pPr algn="ctr"/>
            <a:r>
              <a:rPr lang="en-US" b="1" dirty="0"/>
              <a:t>D/ADC/23/0044</a:t>
            </a:r>
          </a:p>
          <a:p>
            <a:pPr algn="ctr"/>
            <a:r>
              <a:rPr lang="en-US" b="1" dirty="0"/>
              <a:t>HBM Sathsarani</a:t>
            </a:r>
          </a:p>
        </p:txBody>
      </p:sp>
      <p:sp>
        <p:nvSpPr>
          <p:cNvPr id="24" name="TextBox 23">
            <a:extLst>
              <a:ext uri="{FF2B5EF4-FFF2-40B4-BE49-F238E27FC236}">
                <a16:creationId xmlns:a16="http://schemas.microsoft.com/office/drawing/2014/main" id="{26184D2E-33DC-4F3D-A3EA-B35B0FA80085}"/>
              </a:ext>
            </a:extLst>
          </p:cNvPr>
          <p:cNvSpPr txBox="1"/>
          <p:nvPr/>
        </p:nvSpPr>
        <p:spPr>
          <a:xfrm>
            <a:off x="10833652" y="512084"/>
            <a:ext cx="937823" cy="5262979"/>
          </a:xfrm>
          <a:prstGeom prst="rect">
            <a:avLst/>
          </a:prstGeom>
          <a:noFill/>
        </p:spPr>
        <p:txBody>
          <a:bodyPr wrap="square" rtlCol="0">
            <a:spAutoFit/>
          </a:bodyPr>
          <a:lstStyle/>
          <a:p>
            <a:r>
              <a:rPr lang="en-US" sz="2400" b="1" dirty="0">
                <a:solidFill>
                  <a:schemeClr val="accent1">
                    <a:lumMod val="50000"/>
                  </a:schemeClr>
                </a:solidFill>
              </a:rPr>
              <a:t>G</a:t>
            </a:r>
          </a:p>
          <a:p>
            <a:r>
              <a:rPr lang="en-US" sz="2400" b="1" dirty="0">
                <a:solidFill>
                  <a:schemeClr val="accent1">
                    <a:lumMod val="50000"/>
                  </a:schemeClr>
                </a:solidFill>
              </a:rPr>
              <a:t>R</a:t>
            </a:r>
          </a:p>
          <a:p>
            <a:r>
              <a:rPr lang="en-US" sz="2400" b="1" dirty="0">
                <a:solidFill>
                  <a:schemeClr val="accent1">
                    <a:lumMod val="50000"/>
                  </a:schemeClr>
                </a:solidFill>
              </a:rPr>
              <a:t>O</a:t>
            </a:r>
          </a:p>
          <a:p>
            <a:r>
              <a:rPr lang="en-US" sz="2400" b="1" dirty="0">
                <a:solidFill>
                  <a:schemeClr val="accent1">
                    <a:lumMod val="50000"/>
                  </a:schemeClr>
                </a:solidFill>
              </a:rPr>
              <a:t>U</a:t>
            </a:r>
          </a:p>
          <a:p>
            <a:r>
              <a:rPr lang="en-US" sz="2400" b="1" dirty="0">
                <a:solidFill>
                  <a:schemeClr val="accent1">
                    <a:lumMod val="50000"/>
                  </a:schemeClr>
                </a:solidFill>
              </a:rPr>
              <a:t>P</a:t>
            </a:r>
          </a:p>
          <a:p>
            <a:endParaRPr lang="en-US" sz="2400" b="1" dirty="0">
              <a:solidFill>
                <a:schemeClr val="accent1">
                  <a:lumMod val="50000"/>
                </a:schemeClr>
              </a:solidFill>
            </a:endParaRPr>
          </a:p>
          <a:p>
            <a:r>
              <a:rPr lang="en-US" sz="2400" b="1" dirty="0">
                <a:solidFill>
                  <a:schemeClr val="accent1">
                    <a:lumMod val="50000"/>
                  </a:schemeClr>
                </a:solidFill>
              </a:rPr>
              <a:t>N</a:t>
            </a:r>
          </a:p>
          <a:p>
            <a:r>
              <a:rPr lang="en-US" sz="2400" b="1" dirty="0">
                <a:solidFill>
                  <a:schemeClr val="accent1">
                    <a:lumMod val="50000"/>
                  </a:schemeClr>
                </a:solidFill>
              </a:rPr>
              <a:t>U</a:t>
            </a:r>
          </a:p>
          <a:p>
            <a:r>
              <a:rPr lang="en-US" sz="2400" b="1" dirty="0">
                <a:solidFill>
                  <a:schemeClr val="accent1">
                    <a:lumMod val="50000"/>
                  </a:schemeClr>
                </a:solidFill>
              </a:rPr>
              <a:t>M</a:t>
            </a:r>
          </a:p>
          <a:p>
            <a:r>
              <a:rPr lang="en-US" sz="2400" b="1" dirty="0">
                <a:solidFill>
                  <a:schemeClr val="accent1">
                    <a:lumMod val="50000"/>
                  </a:schemeClr>
                </a:solidFill>
              </a:rPr>
              <a:t>B</a:t>
            </a:r>
          </a:p>
          <a:p>
            <a:r>
              <a:rPr lang="en-US" sz="2400" b="1" dirty="0">
                <a:solidFill>
                  <a:schemeClr val="accent1">
                    <a:lumMod val="50000"/>
                  </a:schemeClr>
                </a:solidFill>
              </a:rPr>
              <a:t>E</a:t>
            </a:r>
          </a:p>
          <a:p>
            <a:r>
              <a:rPr lang="en-US" sz="2400" b="1" dirty="0">
                <a:solidFill>
                  <a:schemeClr val="accent1">
                    <a:lumMod val="50000"/>
                  </a:schemeClr>
                </a:solidFill>
              </a:rPr>
              <a:t>R</a:t>
            </a:r>
          </a:p>
          <a:p>
            <a:endParaRPr lang="en-US" sz="2400" b="1" dirty="0">
              <a:solidFill>
                <a:schemeClr val="accent1">
                  <a:lumMod val="50000"/>
                </a:schemeClr>
              </a:solidFill>
            </a:endParaRPr>
          </a:p>
          <a:p>
            <a:r>
              <a:rPr lang="en-US" sz="2400" b="1" dirty="0">
                <a:solidFill>
                  <a:schemeClr val="accent1">
                    <a:lumMod val="50000"/>
                  </a:schemeClr>
                </a:solidFill>
              </a:rPr>
              <a:t>04</a:t>
            </a:r>
          </a:p>
        </p:txBody>
      </p:sp>
    </p:spTree>
    <p:extLst>
      <p:ext uri="{BB962C8B-B14F-4D97-AF65-F5344CB8AC3E}">
        <p14:creationId xmlns:p14="http://schemas.microsoft.com/office/powerpoint/2010/main" val="1080120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BC02E83E-D1EF-4809-ACD1-68CC86DD1131}"/>
              </a:ext>
            </a:extLst>
          </p:cNvPr>
          <p:cNvSpPr>
            <a:spLocks noGrp="1"/>
          </p:cNvSpPr>
          <p:nvPr>
            <p:ph type="ftr" sz="quarter" idx="11"/>
          </p:nvPr>
        </p:nvSpPr>
        <p:spPr/>
        <p:txBody>
          <a:bodyPr/>
          <a:lstStyle/>
          <a:p>
            <a:r>
              <a:rPr lang="en-US"/>
              <a:t>Pitch deck title</a:t>
            </a:r>
            <a:endParaRPr lang="en-US" dirty="0"/>
          </a:p>
        </p:txBody>
      </p:sp>
      <p:sp>
        <p:nvSpPr>
          <p:cNvPr id="9" name="Slide Number Placeholder 8">
            <a:extLst>
              <a:ext uri="{FF2B5EF4-FFF2-40B4-BE49-F238E27FC236}">
                <a16:creationId xmlns:a16="http://schemas.microsoft.com/office/drawing/2014/main" id="{85A68C0F-1E7B-44A4-8CED-64743E5409A3}"/>
              </a:ext>
            </a:extLst>
          </p:cNvPr>
          <p:cNvSpPr>
            <a:spLocks noGrp="1"/>
          </p:cNvSpPr>
          <p:nvPr>
            <p:ph type="sldNum" sz="quarter" idx="12"/>
          </p:nvPr>
        </p:nvSpPr>
        <p:spPr/>
        <p:txBody>
          <a:bodyPr/>
          <a:lstStyle/>
          <a:p>
            <a:fld id="{B5CEABB6-07DC-46E8-9B57-56EC44A396E5}" type="slidenum">
              <a:rPr lang="en-US" smtClean="0"/>
              <a:pPr/>
              <a:t>35</a:t>
            </a:fld>
            <a:endParaRPr lang="en-US" dirty="0"/>
          </a:p>
        </p:txBody>
      </p:sp>
      <p:sp>
        <p:nvSpPr>
          <p:cNvPr id="10" name="TextBox 9">
            <a:extLst>
              <a:ext uri="{FF2B5EF4-FFF2-40B4-BE49-F238E27FC236}">
                <a16:creationId xmlns:a16="http://schemas.microsoft.com/office/drawing/2014/main" id="{E82FD0BB-8D12-45C3-B6E6-25A945241F88}"/>
              </a:ext>
            </a:extLst>
          </p:cNvPr>
          <p:cNvSpPr txBox="1"/>
          <p:nvPr/>
        </p:nvSpPr>
        <p:spPr>
          <a:xfrm>
            <a:off x="1860698" y="291048"/>
            <a:ext cx="1499191" cy="6247864"/>
          </a:xfrm>
          <a:prstGeom prst="rect">
            <a:avLst/>
          </a:prstGeom>
          <a:noFill/>
        </p:spPr>
        <p:txBody>
          <a:bodyPr wrap="square" rtlCol="0">
            <a:spAutoFit/>
          </a:bodyPr>
          <a:lstStyle/>
          <a:p>
            <a:r>
              <a:rPr lang="en-US" sz="4000" b="1" dirty="0">
                <a:solidFill>
                  <a:schemeClr val="accent3"/>
                </a:solidFill>
              </a:rPr>
              <a:t>R</a:t>
            </a:r>
          </a:p>
          <a:p>
            <a:r>
              <a:rPr lang="en-US" sz="4000" b="1" dirty="0">
                <a:solidFill>
                  <a:schemeClr val="accent3"/>
                </a:solidFill>
              </a:rPr>
              <a:t>E</a:t>
            </a:r>
          </a:p>
          <a:p>
            <a:r>
              <a:rPr lang="en-US" sz="4000" b="1" dirty="0">
                <a:solidFill>
                  <a:schemeClr val="accent3"/>
                </a:solidFill>
              </a:rPr>
              <a:t>F</a:t>
            </a:r>
          </a:p>
          <a:p>
            <a:r>
              <a:rPr lang="en-US" sz="4000" b="1" dirty="0">
                <a:solidFill>
                  <a:schemeClr val="accent3"/>
                </a:solidFill>
              </a:rPr>
              <a:t>E</a:t>
            </a:r>
          </a:p>
          <a:p>
            <a:r>
              <a:rPr lang="en-US" sz="4000" b="1" dirty="0">
                <a:solidFill>
                  <a:schemeClr val="accent3"/>
                </a:solidFill>
              </a:rPr>
              <a:t>R</a:t>
            </a:r>
          </a:p>
          <a:p>
            <a:r>
              <a:rPr lang="en-US" sz="4000" b="1" dirty="0">
                <a:solidFill>
                  <a:schemeClr val="accent3"/>
                </a:solidFill>
              </a:rPr>
              <a:t>E</a:t>
            </a:r>
          </a:p>
          <a:p>
            <a:r>
              <a:rPr lang="en-US" sz="4000" b="1" dirty="0">
                <a:solidFill>
                  <a:schemeClr val="accent3"/>
                </a:solidFill>
              </a:rPr>
              <a:t>N</a:t>
            </a:r>
          </a:p>
          <a:p>
            <a:r>
              <a:rPr lang="en-US" sz="4000" b="1" dirty="0">
                <a:solidFill>
                  <a:schemeClr val="accent3"/>
                </a:solidFill>
              </a:rPr>
              <a:t>C</a:t>
            </a:r>
          </a:p>
          <a:p>
            <a:r>
              <a:rPr lang="en-US" sz="4000" b="1" dirty="0">
                <a:solidFill>
                  <a:schemeClr val="accent3"/>
                </a:solidFill>
              </a:rPr>
              <a:t>E</a:t>
            </a:r>
          </a:p>
          <a:p>
            <a:r>
              <a:rPr lang="en-US" sz="4000" b="1" dirty="0">
                <a:solidFill>
                  <a:schemeClr val="accent3"/>
                </a:solidFill>
              </a:rPr>
              <a:t>S</a:t>
            </a:r>
          </a:p>
        </p:txBody>
      </p:sp>
      <p:sp>
        <p:nvSpPr>
          <p:cNvPr id="12" name="TextBox 11">
            <a:extLst>
              <a:ext uri="{FF2B5EF4-FFF2-40B4-BE49-F238E27FC236}">
                <a16:creationId xmlns:a16="http://schemas.microsoft.com/office/drawing/2014/main" id="{0453710A-F1BF-4EB1-9EFD-21F31BC752B8}"/>
              </a:ext>
            </a:extLst>
          </p:cNvPr>
          <p:cNvSpPr txBox="1"/>
          <p:nvPr/>
        </p:nvSpPr>
        <p:spPr>
          <a:xfrm>
            <a:off x="3359889" y="1850065"/>
            <a:ext cx="8654902" cy="2215991"/>
          </a:xfrm>
          <a:prstGeom prst="rect">
            <a:avLst/>
          </a:prstGeom>
          <a:noFill/>
        </p:spPr>
        <p:txBody>
          <a:bodyPr wrap="square" rtlCol="0">
            <a:spAutoFit/>
          </a:bodyPr>
          <a:lstStyle/>
          <a:p>
            <a:pPr marL="285750" indent="-285750">
              <a:buFont typeface="Arial" panose="020B0604020202020204" pitchFamily="34" charset="0"/>
              <a:buChar char="•"/>
            </a:pPr>
            <a:r>
              <a:rPr lang="en-US" b="1" i="1" dirty="0"/>
              <a:t>Degree Program Recommendations and Student Satisfaction at KDU</a:t>
            </a:r>
            <a:r>
              <a:rPr lang="en-US" b="1" dirty="0"/>
              <a:t>. Bachelor of Science in Applied Data Science Communication Degree Program, Project Proposal.</a:t>
            </a:r>
          </a:p>
          <a:p>
            <a:pPr marL="285750" indent="-285750">
              <a:buFont typeface="Arial" panose="020B0604020202020204" pitchFamily="34" charset="0"/>
              <a:buChar char="•"/>
            </a:pPr>
            <a:endParaRPr lang="en-US" sz="1600" b="1" i="1" dirty="0"/>
          </a:p>
          <a:p>
            <a:pPr marL="285750" indent="-285750">
              <a:buFont typeface="Arial" panose="020B0604020202020204" pitchFamily="34" charset="0"/>
              <a:buChar char="•"/>
            </a:pPr>
            <a:r>
              <a:rPr lang="en-US" b="1" i="1" dirty="0"/>
              <a:t>Student Satisfaction Survey Data</a:t>
            </a:r>
            <a:r>
              <a:rPr lang="en-US" b="1" dirty="0"/>
              <a:t>, compiled via Google Forms. </a:t>
            </a:r>
            <a:r>
              <a:rPr lang="en-US" sz="1400" b="1" u="sng" dirty="0">
                <a:solidFill>
                  <a:schemeClr val="accent1">
                    <a:lumMod val="40000"/>
                    <a:lumOff val="60000"/>
                  </a:schemeClr>
                </a:solidFill>
              </a:rPr>
              <a:t>https://drive.google.com/drive/folders/1QaljDWUW85y_0Bbr1XebGvVu0TabauTD?usp=sharing</a:t>
            </a:r>
          </a:p>
          <a:p>
            <a:endParaRPr lang="en-US" dirty="0"/>
          </a:p>
          <a:p>
            <a:endParaRPr lang="en-US" dirty="0"/>
          </a:p>
        </p:txBody>
      </p:sp>
    </p:spTree>
    <p:extLst>
      <p:ext uri="{BB962C8B-B14F-4D97-AF65-F5344CB8AC3E}">
        <p14:creationId xmlns:p14="http://schemas.microsoft.com/office/powerpoint/2010/main" val="310753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3D9862-2B1E-418D-BAFC-5269CE731DDB}"/>
              </a:ext>
            </a:extLst>
          </p:cNvPr>
          <p:cNvSpPr>
            <a:spLocks noGrp="1"/>
          </p:cNvSpPr>
          <p:nvPr>
            <p:ph type="body" sz="quarter" idx="39"/>
          </p:nvPr>
        </p:nvSpPr>
        <p:spPr/>
        <p:txBody>
          <a:bodyPr>
            <a:normAutofit/>
          </a:bodyPr>
          <a:lstStyle/>
          <a:p>
            <a:pPr algn="ctr"/>
            <a:r>
              <a:rPr lang="en-US" sz="15000" dirty="0">
                <a:latin typeface="Castellar" panose="020A0402060406010301" pitchFamily="18" charset="0"/>
                <a:cs typeface="Cavolini" panose="020B0502040204020203" pitchFamily="66" charset="0"/>
              </a:rPr>
              <a:t>Q &amp; A</a:t>
            </a:r>
          </a:p>
        </p:txBody>
      </p:sp>
      <p:sp>
        <p:nvSpPr>
          <p:cNvPr id="5" name="Footer Placeholder 4">
            <a:extLst>
              <a:ext uri="{FF2B5EF4-FFF2-40B4-BE49-F238E27FC236}">
                <a16:creationId xmlns:a16="http://schemas.microsoft.com/office/drawing/2014/main" id="{928059D5-F9DA-4471-BF27-A72E5BC9CD49}"/>
              </a:ext>
            </a:extLst>
          </p:cNvPr>
          <p:cNvSpPr>
            <a:spLocks noGrp="1"/>
          </p:cNvSpPr>
          <p:nvPr>
            <p:ph type="ftr" sz="quarter" idx="10"/>
          </p:nvPr>
        </p:nvSpPr>
        <p:spPr/>
        <p:txBody>
          <a:bodyPr/>
          <a:lstStyle/>
          <a:p>
            <a:r>
              <a:rPr lang="en-ZA"/>
              <a:t>Pitch deck title</a:t>
            </a:r>
            <a:endParaRPr lang="en-ZA" dirty="0"/>
          </a:p>
        </p:txBody>
      </p:sp>
      <p:sp>
        <p:nvSpPr>
          <p:cNvPr id="6" name="Slide Number Placeholder 5">
            <a:extLst>
              <a:ext uri="{FF2B5EF4-FFF2-40B4-BE49-F238E27FC236}">
                <a16:creationId xmlns:a16="http://schemas.microsoft.com/office/drawing/2014/main" id="{74C0849F-197D-4CAB-91A4-B82F6AE78AC8}"/>
              </a:ext>
            </a:extLst>
          </p:cNvPr>
          <p:cNvSpPr>
            <a:spLocks noGrp="1"/>
          </p:cNvSpPr>
          <p:nvPr>
            <p:ph type="sldNum" sz="quarter" idx="11"/>
          </p:nvPr>
        </p:nvSpPr>
        <p:spPr/>
        <p:txBody>
          <a:bodyPr/>
          <a:lstStyle/>
          <a:p>
            <a:fld id="{19B51A1E-902D-48AF-9020-955120F399B6}" type="slidenum">
              <a:rPr lang="en-ZA" smtClean="0"/>
              <a:pPr/>
              <a:t>36</a:t>
            </a:fld>
            <a:endParaRPr lang="en-ZA" dirty="0"/>
          </a:p>
        </p:txBody>
      </p:sp>
    </p:spTree>
    <p:extLst>
      <p:ext uri="{BB962C8B-B14F-4D97-AF65-F5344CB8AC3E}">
        <p14:creationId xmlns:p14="http://schemas.microsoft.com/office/powerpoint/2010/main" val="808200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1B1A403-960F-49FF-BAFE-6704833BC5CC}"/>
              </a:ext>
            </a:extLst>
          </p:cNvPr>
          <p:cNvSpPr>
            <a:spLocks noGrp="1"/>
          </p:cNvSpPr>
          <p:nvPr>
            <p:ph type="sldNum" sz="quarter" idx="12"/>
          </p:nvPr>
        </p:nvSpPr>
        <p:spPr/>
        <p:txBody>
          <a:bodyPr/>
          <a:lstStyle/>
          <a:p>
            <a:fld id="{B5CEABB6-07DC-46E8-9B57-56EC44A396E5}" type="slidenum">
              <a:rPr lang="en-US" smtClean="0"/>
              <a:t>37</a:t>
            </a:fld>
            <a:endParaRPr lang="en-US" dirty="0"/>
          </a:p>
        </p:txBody>
      </p:sp>
      <p:sp>
        <p:nvSpPr>
          <p:cNvPr id="6" name="TextBox 5">
            <a:extLst>
              <a:ext uri="{FF2B5EF4-FFF2-40B4-BE49-F238E27FC236}">
                <a16:creationId xmlns:a16="http://schemas.microsoft.com/office/drawing/2014/main" id="{AA88AC99-2875-4D51-9D04-58010EC8BD0F}"/>
              </a:ext>
            </a:extLst>
          </p:cNvPr>
          <p:cNvSpPr txBox="1"/>
          <p:nvPr/>
        </p:nvSpPr>
        <p:spPr>
          <a:xfrm>
            <a:off x="160774" y="3283131"/>
            <a:ext cx="8762162" cy="1569660"/>
          </a:xfrm>
          <a:prstGeom prst="rect">
            <a:avLst/>
          </a:prstGeom>
          <a:noFill/>
        </p:spPr>
        <p:txBody>
          <a:bodyPr wrap="square" rtlCol="0">
            <a:spAutoFit/>
          </a:bodyPr>
          <a:lstStyle/>
          <a:p>
            <a:r>
              <a:rPr lang="en-US" sz="9600" dirty="0"/>
              <a:t>THANK YOU</a:t>
            </a:r>
          </a:p>
        </p:txBody>
      </p:sp>
      <p:pic>
        <p:nvPicPr>
          <p:cNvPr id="10" name="Picture 9" descr="A group of people in uniform using laptops&#10;&#10;Description automatically generated">
            <a:extLst>
              <a:ext uri="{FF2B5EF4-FFF2-40B4-BE49-F238E27FC236}">
                <a16:creationId xmlns:a16="http://schemas.microsoft.com/office/drawing/2014/main" id="{51270FF2-4B90-41FE-8DF7-AF0771FB3D18}"/>
              </a:ext>
            </a:extLst>
          </p:cNvPr>
          <p:cNvPicPr>
            <a:picLocks noChangeAspect="1"/>
          </p:cNvPicPr>
          <p:nvPr/>
        </p:nvPicPr>
        <p:blipFill>
          <a:blip r:embed="rId2"/>
          <a:stretch>
            <a:fillRect/>
          </a:stretch>
        </p:blipFill>
        <p:spPr>
          <a:xfrm>
            <a:off x="0" y="-387350"/>
            <a:ext cx="12192000" cy="3902710"/>
          </a:xfrm>
          <a:prstGeom prst="rect">
            <a:avLst/>
          </a:prstGeom>
        </p:spPr>
      </p:pic>
    </p:spTree>
    <p:extLst>
      <p:ext uri="{BB962C8B-B14F-4D97-AF65-F5344CB8AC3E}">
        <p14:creationId xmlns:p14="http://schemas.microsoft.com/office/powerpoint/2010/main" val="1915651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914400" y="365125"/>
            <a:ext cx="8562475" cy="1325563"/>
          </a:xfrm>
        </p:spPr>
        <p:txBody>
          <a:bodyPr>
            <a:normAutofit fontScale="90000"/>
          </a:bodyPr>
          <a:lstStyle/>
          <a:p>
            <a:r>
              <a:rPr lang="en-US" b="1" dirty="0">
                <a:solidFill>
                  <a:schemeClr val="accent2">
                    <a:lumMod val="50000"/>
                  </a:schemeClr>
                </a:solidFill>
              </a:rPr>
              <a:t>Importance of Student Satisfaction</a:t>
            </a:r>
            <a:br>
              <a:rPr lang="en-US" b="1" dirty="0"/>
            </a:br>
            <a:endParaRPr lang="en-US" dirty="0"/>
          </a:p>
        </p:txBody>
      </p:sp>
      <p:sp>
        <p:nvSpPr>
          <p:cNvPr id="41" name="Text Placeholder 40">
            <a:extLst>
              <a:ext uri="{FF2B5EF4-FFF2-40B4-BE49-F238E27FC236}">
                <a16:creationId xmlns:a16="http://schemas.microsoft.com/office/drawing/2014/main" id="{96363A03-E425-4DF0-A245-F0EEE2D0431D}"/>
              </a:ext>
            </a:extLst>
          </p:cNvPr>
          <p:cNvSpPr>
            <a:spLocks noGrp="1"/>
          </p:cNvSpPr>
          <p:nvPr>
            <p:ph type="body" sz="quarter" idx="25"/>
          </p:nvPr>
        </p:nvSpPr>
        <p:spPr>
          <a:xfrm>
            <a:off x="0" y="1465263"/>
            <a:ext cx="10026650" cy="3675697"/>
          </a:xfrm>
        </p:spPr>
        <p:txBody>
          <a:bodyPr/>
          <a:lstStyle/>
          <a:p>
            <a:pPr marL="342900" indent="-342900">
              <a:buFont typeface="Arial" panose="020B0604020202020204" pitchFamily="34" charset="0"/>
              <a:buChar char="•"/>
            </a:pPr>
            <a:r>
              <a:rPr lang="en-US" sz="2400" cap="none" dirty="0">
                <a:latin typeface="Malgun Gothic" panose="020B0503020000020004" pitchFamily="34" charset="-127"/>
                <a:ea typeface="Malgun Gothic" panose="020B0503020000020004" pitchFamily="34" charset="-127"/>
              </a:rPr>
              <a:t>In the competitive landscape of higher education, </a:t>
            </a:r>
            <a:r>
              <a:rPr lang="en-US" sz="2400" b="1" cap="none" dirty="0">
                <a:latin typeface="Malgun Gothic" panose="020B0503020000020004" pitchFamily="34" charset="-127"/>
                <a:ea typeface="Malgun Gothic" panose="020B0503020000020004" pitchFamily="34" charset="-127"/>
              </a:rPr>
              <a:t>student satisfaction</a:t>
            </a:r>
            <a:r>
              <a:rPr lang="en-US" sz="2400" cap="none" dirty="0">
                <a:latin typeface="Malgun Gothic" panose="020B0503020000020004" pitchFamily="34" charset="-127"/>
                <a:ea typeface="Malgun Gothic" panose="020B0503020000020004" pitchFamily="34" charset="-127"/>
              </a:rPr>
              <a:t> plays a pivotal role in shaping the institution's reputation and growth. </a:t>
            </a:r>
          </a:p>
          <a:p>
            <a:pPr marL="342900" indent="-342900">
              <a:buFont typeface="Arial" panose="020B0604020202020204" pitchFamily="34" charset="0"/>
              <a:buChar char="•"/>
            </a:pPr>
            <a:r>
              <a:rPr lang="en-US" sz="2400" cap="none" dirty="0">
                <a:latin typeface="Malgun Gothic" panose="020B0503020000020004" pitchFamily="34" charset="-127"/>
                <a:ea typeface="Malgun Gothic" panose="020B0503020000020004" pitchFamily="34" charset="-127"/>
              </a:rPr>
              <a:t>Satisfied students are more likely to recommend the university, boosting enrollments and improving academic standing. </a:t>
            </a:r>
          </a:p>
          <a:p>
            <a:pPr marL="342900" indent="-342900">
              <a:buFont typeface="Arial" panose="020B0604020202020204" pitchFamily="34" charset="0"/>
              <a:buChar char="•"/>
            </a:pPr>
            <a:r>
              <a:rPr lang="en-US" sz="2400" cap="none" dirty="0">
                <a:latin typeface="Malgun Gothic" panose="020B0503020000020004" pitchFamily="34" charset="-127"/>
                <a:ea typeface="Malgun Gothic" panose="020B0503020000020004" pitchFamily="34" charset="-127"/>
              </a:rPr>
              <a:t>On the other hand, dissatisfaction can negatively affect retention rates and reputation.</a:t>
            </a:r>
          </a:p>
          <a:p>
            <a:endParaRPr lang="en-US" dirty="0"/>
          </a:p>
          <a:p>
            <a:endParaRPr lang="en-US" dirty="0"/>
          </a:p>
        </p:txBody>
      </p:sp>
      <p:sp>
        <p:nvSpPr>
          <p:cNvPr id="17" name="Text Placeholder 16">
            <a:extLst>
              <a:ext uri="{FF2B5EF4-FFF2-40B4-BE49-F238E27FC236}">
                <a16:creationId xmlns:a16="http://schemas.microsoft.com/office/drawing/2014/main" id="{8B178A14-FF95-463C-89E7-D71BB431EA6A}"/>
              </a:ext>
            </a:extLst>
          </p:cNvPr>
          <p:cNvSpPr>
            <a:spLocks noGrp="1"/>
          </p:cNvSpPr>
          <p:nvPr>
            <p:ph type="body" sz="quarter" idx="23"/>
          </p:nvPr>
        </p:nvSpPr>
        <p:spPr>
          <a:xfrm>
            <a:off x="914399" y="5036439"/>
            <a:ext cx="3886200" cy="737604"/>
          </a:xfrm>
        </p:spPr>
        <p:txBody>
          <a:bodyPr>
            <a:normAutofit/>
          </a:bodyPr>
          <a:lstStyle/>
          <a:p>
            <a:endParaRPr lang="en-US" dirty="0"/>
          </a:p>
          <a:p>
            <a:endParaRPr lang="en-US" dirty="0"/>
          </a:p>
        </p:txBody>
      </p:sp>
      <p:sp>
        <p:nvSpPr>
          <p:cNvPr id="152" name="Text Placeholder 151">
            <a:extLst>
              <a:ext uri="{FF2B5EF4-FFF2-40B4-BE49-F238E27FC236}">
                <a16:creationId xmlns:a16="http://schemas.microsoft.com/office/drawing/2014/main" id="{3C4F874E-995C-4034-ACF3-1F09DDFD1EF2}"/>
              </a:ext>
            </a:extLst>
          </p:cNvPr>
          <p:cNvSpPr>
            <a:spLocks noGrp="1"/>
          </p:cNvSpPr>
          <p:nvPr>
            <p:ph type="body" sz="quarter" idx="24"/>
          </p:nvPr>
        </p:nvSpPr>
        <p:spPr>
          <a:xfrm>
            <a:off x="11321796" y="-65405"/>
            <a:ext cx="1737360" cy="6858000"/>
          </a:xfrm>
        </p:spPr>
        <p:txBody>
          <a:bodyPr/>
          <a:lstStyle/>
          <a:p>
            <a:r>
              <a:rPr lang="en-US" sz="4800" dirty="0">
                <a:solidFill>
                  <a:schemeClr val="accent6">
                    <a:lumMod val="50000"/>
                  </a:schemeClr>
                </a:solidFill>
              </a:rPr>
              <a:t>IM</a:t>
            </a:r>
            <a:r>
              <a:rPr lang="en-US" sz="4000" dirty="0">
                <a:solidFill>
                  <a:schemeClr val="accent6">
                    <a:lumMod val="50000"/>
                  </a:schemeClr>
                </a:solidFill>
              </a:rPr>
              <a:t>PORTANCE OF SATISFACTION</a:t>
            </a:r>
          </a:p>
        </p:txBody>
      </p:sp>
      <p:pic>
        <p:nvPicPr>
          <p:cNvPr id="6" name="Picture Placeholder 5" descr="A group of people in uniform&#10;&#10;Description automatically generated">
            <a:extLst>
              <a:ext uri="{FF2B5EF4-FFF2-40B4-BE49-F238E27FC236}">
                <a16:creationId xmlns:a16="http://schemas.microsoft.com/office/drawing/2014/main" id="{BB269EE6-48F5-41A7-967E-4612A42DC37F}"/>
              </a:ext>
            </a:extLst>
          </p:cNvPr>
          <p:cNvPicPr>
            <a:picLocks noGrp="1" noChangeAspect="1"/>
          </p:cNvPicPr>
          <p:nvPr>
            <p:ph type="pic" sz="quarter" idx="13"/>
          </p:nvPr>
        </p:nvPicPr>
        <p:blipFill>
          <a:blip r:embed="rId2"/>
          <a:srcRect t="3113" b="3113"/>
          <a:stretch>
            <a:fillRect/>
          </a:stretch>
        </p:blipFill>
        <p:spPr>
          <a:xfrm>
            <a:off x="6880321" y="4645914"/>
            <a:ext cx="3865391" cy="2194560"/>
          </a:xfrm>
        </p:spPr>
      </p:pic>
    </p:spTree>
    <p:extLst>
      <p:ext uri="{BB962C8B-B14F-4D97-AF65-F5344CB8AC3E}">
        <p14:creationId xmlns:p14="http://schemas.microsoft.com/office/powerpoint/2010/main" val="323836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155363" y="365125"/>
            <a:ext cx="5103007" cy="1325563"/>
          </a:xfrm>
        </p:spPr>
        <p:txBody>
          <a:bodyPr/>
          <a:lstStyle/>
          <a:p>
            <a:r>
              <a:rPr lang="en-US" b="1" dirty="0"/>
              <a:t>Need for the Study</a:t>
            </a:r>
            <a:br>
              <a:rPr lang="en-US" b="1" dirty="0"/>
            </a:br>
            <a:endParaRPr lang="en-US" dirty="0"/>
          </a:p>
        </p:txBody>
      </p:sp>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pic>
        <p:nvPicPr>
          <p:cNvPr id="37" name="Picture Placeholder 36" descr="A group of people in uniform looking at a computer&#10;&#10;Description automatically generated">
            <a:extLst>
              <a:ext uri="{FF2B5EF4-FFF2-40B4-BE49-F238E27FC236}">
                <a16:creationId xmlns:a16="http://schemas.microsoft.com/office/drawing/2014/main" id="{CEB1280E-9295-47D3-869F-2F6A26349947}"/>
              </a:ext>
            </a:extLst>
          </p:cNvPr>
          <p:cNvPicPr>
            <a:picLocks noGrp="1" noChangeAspect="1"/>
          </p:cNvPicPr>
          <p:nvPr>
            <p:ph type="pic" sz="quarter" idx="13"/>
          </p:nvPr>
        </p:nvPicPr>
        <p:blipFill>
          <a:blip r:embed="rId2"/>
          <a:srcRect l="18288" r="18288"/>
          <a:stretch>
            <a:fillRect/>
          </a:stretch>
        </p:blipFill>
        <p:spPr/>
      </p:pic>
      <p:sp>
        <p:nvSpPr>
          <p:cNvPr id="35" name="TextBox 34">
            <a:extLst>
              <a:ext uri="{FF2B5EF4-FFF2-40B4-BE49-F238E27FC236}">
                <a16:creationId xmlns:a16="http://schemas.microsoft.com/office/drawing/2014/main" id="{DB983D7C-3911-4C93-89B0-B758249B9F50}"/>
              </a:ext>
            </a:extLst>
          </p:cNvPr>
          <p:cNvSpPr txBox="1"/>
          <p:nvPr/>
        </p:nvSpPr>
        <p:spPr>
          <a:xfrm>
            <a:off x="5613991" y="2349795"/>
            <a:ext cx="5847907" cy="4370427"/>
          </a:xfrm>
          <a:prstGeom prst="rect">
            <a:avLst/>
          </a:prstGeom>
          <a:noFill/>
        </p:spPr>
        <p:txBody>
          <a:bodyPr wrap="square" rtlCol="0">
            <a:spAutoFit/>
          </a:bodyPr>
          <a:lstStyle/>
          <a:p>
            <a:pPr marL="285750" indent="-285750">
              <a:buFont typeface="Arial" panose="020B0604020202020204" pitchFamily="34" charset="0"/>
              <a:buChar char="•"/>
            </a:pPr>
            <a:r>
              <a:rPr lang="en-US" sz="2000" dirty="0"/>
              <a:t>To secure KDU’s standing as a leading educational institution, it is crucial to understand the primary factors shaping student satisfaction. </a:t>
            </a:r>
          </a:p>
          <a:p>
            <a:endParaRPr lang="en-US" sz="2000" dirty="0"/>
          </a:p>
          <a:p>
            <a:pPr marL="285750" indent="-285750">
              <a:buFont typeface="Arial" panose="020B0604020202020204" pitchFamily="34" charset="0"/>
              <a:buChar char="•"/>
            </a:pPr>
            <a:r>
              <a:rPr lang="en-US" sz="2000" dirty="0"/>
              <a:t>Elements such as the </a:t>
            </a:r>
            <a:r>
              <a:rPr lang="en-US" sz="2000" b="1" dirty="0"/>
              <a:t>quality of teaching, access to academic resources, student support services, and campus infrastructure</a:t>
            </a:r>
            <a:r>
              <a:rPr lang="en-US" sz="2000" dirty="0"/>
              <a:t> significantly influence students' overall experience.</a:t>
            </a:r>
          </a:p>
          <a:p>
            <a:endParaRPr lang="en-US" sz="2000" dirty="0"/>
          </a:p>
          <a:p>
            <a:pPr marL="285750" indent="-285750">
              <a:buFont typeface="Arial" panose="020B0604020202020204" pitchFamily="34" charset="0"/>
              <a:buChar char="•"/>
            </a:pPr>
            <a:r>
              <a:rPr lang="en-US" sz="2000" dirty="0"/>
              <a:t> Identifying and improving these aspects will help KDU foster a positive learning environment, enhance student well-being, and maintain its competitive edge.</a:t>
            </a:r>
          </a:p>
          <a:p>
            <a:endParaRPr lang="en-US" dirty="0"/>
          </a:p>
        </p:txBody>
      </p:sp>
    </p:spTree>
    <p:extLst>
      <p:ext uri="{BB962C8B-B14F-4D97-AF65-F5344CB8AC3E}">
        <p14:creationId xmlns:p14="http://schemas.microsoft.com/office/powerpoint/2010/main" val="1196191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coins on a table&#10;">
            <a:extLst>
              <a:ext uri="{FF2B5EF4-FFF2-40B4-BE49-F238E27FC236}">
                <a16:creationId xmlns:a16="http://schemas.microsoft.com/office/drawing/2014/main" id="{A78432FC-7702-44D2-9799-5CC8D3D0C0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88825" cy="6858000"/>
          </a:xfrm>
          <a:noFill/>
          <a:effectLst>
            <a:outerShdw blurRad="1270000" dist="50800" dir="5400000" algn="ctr" rotWithShape="0">
              <a:srgbClr val="000000">
                <a:alpha val="0"/>
              </a:srgbClr>
            </a:outerShdw>
          </a:effectLst>
        </p:spPr>
      </p:pic>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841248" y="858957"/>
            <a:ext cx="4032504" cy="1325563"/>
          </a:xfrm>
        </p:spPr>
        <p:txBody>
          <a:bodyPr>
            <a:normAutofit fontScale="90000"/>
          </a:bodyPr>
          <a:lstStyle/>
          <a:p>
            <a:pPr algn="l"/>
            <a:r>
              <a:rPr lang="en-US" sz="6000" dirty="0">
                <a:solidFill>
                  <a:schemeClr val="accent4">
                    <a:lumMod val="20000"/>
                    <a:lumOff val="80000"/>
                  </a:schemeClr>
                </a:solidFill>
              </a:rPr>
              <a:t>Objectives</a:t>
            </a:r>
            <a:r>
              <a:rPr lang="en-US" dirty="0"/>
              <a:t> </a:t>
            </a:r>
            <a:br>
              <a:rPr lang="en-US" dirty="0"/>
            </a:br>
            <a:endParaRPr lang="en-US" dirty="0"/>
          </a:p>
        </p:txBody>
      </p:sp>
      <p:sp>
        <p:nvSpPr>
          <p:cNvPr id="12" name="Text Placeholder 11">
            <a:extLst>
              <a:ext uri="{FF2B5EF4-FFF2-40B4-BE49-F238E27FC236}">
                <a16:creationId xmlns:a16="http://schemas.microsoft.com/office/drawing/2014/main" id="{511B0752-C624-457B-B12B-B88C90BBA8D7}"/>
              </a:ext>
            </a:extLst>
          </p:cNvPr>
          <p:cNvSpPr>
            <a:spLocks noGrp="1"/>
          </p:cNvSpPr>
          <p:nvPr>
            <p:ph type="body" sz="quarter" idx="15"/>
          </p:nvPr>
        </p:nvSpPr>
        <p:spPr>
          <a:xfrm>
            <a:off x="841248" y="2680582"/>
            <a:ext cx="10100415" cy="2233062"/>
          </a:xfrm>
        </p:spPr>
        <p:txBody>
          <a:bodyPr/>
          <a:lstStyle/>
          <a:p>
            <a:pPr marL="342900" indent="-342900">
              <a:buFont typeface="Arial" panose="020B0604020202020204" pitchFamily="34" charset="0"/>
              <a:buChar char="•"/>
            </a:pPr>
            <a:r>
              <a:rPr lang="en-US" sz="2400" b="1" dirty="0">
                <a:solidFill>
                  <a:srgbClr val="FFFF00"/>
                </a:solidFill>
              </a:rPr>
              <a:t>Comprehensive Educational Support through a Dedicated Web Page</a:t>
            </a:r>
          </a:p>
        </p:txBody>
      </p:sp>
      <p:sp>
        <p:nvSpPr>
          <p:cNvPr id="30" name="Text Placeholder 29">
            <a:extLst>
              <a:ext uri="{FF2B5EF4-FFF2-40B4-BE49-F238E27FC236}">
                <a16:creationId xmlns:a16="http://schemas.microsoft.com/office/drawing/2014/main" id="{C0B07462-809B-4573-9E92-EDEE7B899091}"/>
              </a:ext>
            </a:extLst>
          </p:cNvPr>
          <p:cNvSpPr>
            <a:spLocks noGrp="1"/>
          </p:cNvSpPr>
          <p:nvPr>
            <p:ph type="body" sz="quarter" idx="21"/>
          </p:nvPr>
        </p:nvSpPr>
        <p:spPr>
          <a:xfrm>
            <a:off x="841248" y="3469227"/>
            <a:ext cx="8644396" cy="914400"/>
          </a:xfrm>
        </p:spPr>
        <p:txBody>
          <a:bodyPr/>
          <a:lstStyle/>
          <a:p>
            <a:pPr marL="342900" indent="-342900">
              <a:buFont typeface="Arial" panose="020B0604020202020204" pitchFamily="34" charset="0"/>
              <a:buChar char="•"/>
            </a:pPr>
            <a:r>
              <a:rPr lang="en-US" sz="2400" b="1" dirty="0">
                <a:solidFill>
                  <a:srgbClr val="FFFF00"/>
                </a:solidFill>
              </a:rPr>
              <a:t>User Engagement and Empowerment </a:t>
            </a:r>
          </a:p>
          <a:p>
            <a:endParaRPr lang="en-US" dirty="0"/>
          </a:p>
        </p:txBody>
      </p:sp>
      <p:sp>
        <p:nvSpPr>
          <p:cNvPr id="45" name="Slide Number Placeholder 44">
            <a:extLst>
              <a:ext uri="{FF2B5EF4-FFF2-40B4-BE49-F238E27FC236}">
                <a16:creationId xmlns:a16="http://schemas.microsoft.com/office/drawing/2014/main" id="{839DF259-1923-4D25-955A-2AFFAE8BDE4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10" name="Text Placeholder 9">
            <a:extLst>
              <a:ext uri="{FF2B5EF4-FFF2-40B4-BE49-F238E27FC236}">
                <a16:creationId xmlns:a16="http://schemas.microsoft.com/office/drawing/2014/main" id="{1CBEC144-BED8-4DC2-BC17-5D1139FAC982}"/>
              </a:ext>
            </a:extLst>
          </p:cNvPr>
          <p:cNvSpPr>
            <a:spLocks noGrp="1"/>
          </p:cNvSpPr>
          <p:nvPr>
            <p:ph type="body" sz="quarter" idx="17"/>
          </p:nvPr>
        </p:nvSpPr>
        <p:spPr>
          <a:xfrm rot="10800000" flipV="1">
            <a:off x="841248" y="3080290"/>
            <a:ext cx="9609038" cy="914400"/>
          </a:xfrm>
        </p:spPr>
        <p:txBody>
          <a:bodyPr/>
          <a:lstStyle/>
          <a:p>
            <a:pPr marL="342900" indent="-342900">
              <a:buFont typeface="Arial" panose="020B0604020202020204" pitchFamily="34" charset="0"/>
              <a:buChar char="•"/>
            </a:pPr>
            <a:r>
              <a:rPr lang="en-US" sz="2400" b="1" dirty="0">
                <a:solidFill>
                  <a:srgbClr val="FFFF00"/>
                </a:solidFill>
              </a:rPr>
              <a:t>Interactive Event Calendar and Time Management Tools</a:t>
            </a:r>
          </a:p>
        </p:txBody>
      </p:sp>
      <p:sp>
        <p:nvSpPr>
          <p:cNvPr id="15" name="Text Placeholder 14">
            <a:extLst>
              <a:ext uri="{FF2B5EF4-FFF2-40B4-BE49-F238E27FC236}">
                <a16:creationId xmlns:a16="http://schemas.microsoft.com/office/drawing/2014/main" id="{B810EBA6-A267-4732-B053-2CB12C6D1B75}"/>
              </a:ext>
            </a:extLst>
          </p:cNvPr>
          <p:cNvSpPr>
            <a:spLocks noGrp="1"/>
          </p:cNvSpPr>
          <p:nvPr>
            <p:ph type="body" sz="quarter" idx="19"/>
          </p:nvPr>
        </p:nvSpPr>
        <p:spPr>
          <a:xfrm>
            <a:off x="841248" y="3926426"/>
            <a:ext cx="8795121" cy="914401"/>
          </a:xfrm>
        </p:spPr>
        <p:txBody>
          <a:bodyPr/>
          <a:lstStyle/>
          <a:p>
            <a:pPr marL="342900" indent="-342900">
              <a:buFont typeface="Arial" panose="020B0604020202020204" pitchFamily="34" charset="0"/>
              <a:buChar char="•"/>
            </a:pPr>
            <a:r>
              <a:rPr lang="en-US" sz="2400" b="1" dirty="0">
                <a:solidFill>
                  <a:srgbClr val="FFFF00"/>
                </a:solidFill>
              </a:rPr>
              <a:t>Continuous Improvement and Resource Availability </a:t>
            </a:r>
          </a:p>
          <a:p>
            <a:endParaRPr lang="en-US" dirty="0"/>
          </a:p>
        </p:txBody>
      </p:sp>
    </p:spTree>
    <p:extLst>
      <p:ext uri="{BB962C8B-B14F-4D97-AF65-F5344CB8AC3E}">
        <p14:creationId xmlns:p14="http://schemas.microsoft.com/office/powerpoint/2010/main" val="350771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1302">
              <a:schemeClr val="bg2">
                <a:lumMod val="75000"/>
              </a:schemeClr>
            </a:gs>
            <a:gs pos="0">
              <a:schemeClr val="bg2">
                <a:lumMod val="75000"/>
              </a:schemeClr>
            </a:gs>
            <a:gs pos="74000">
              <a:schemeClr val="accent1">
                <a:lumMod val="40000"/>
                <a:lumOff val="60000"/>
              </a:schemeClr>
            </a:gs>
            <a:gs pos="83000">
              <a:schemeClr val="accent1">
                <a:lumMod val="45000"/>
                <a:lumOff val="5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14398" y="365760"/>
            <a:ext cx="6400800" cy="1325563"/>
          </a:xfrm>
        </p:spPr>
        <p:txBody>
          <a:bodyPr/>
          <a:lstStyle/>
          <a:p>
            <a:r>
              <a:rPr lang="en-US" b="1" dirty="0">
                <a:solidFill>
                  <a:schemeClr val="tx1">
                    <a:lumMod val="95000"/>
                    <a:lumOff val="5000"/>
                  </a:schemeClr>
                </a:solidFill>
              </a:rPr>
              <a:t>Data Description</a:t>
            </a:r>
            <a:br>
              <a:rPr lang="en-US" b="1" dirty="0"/>
            </a:br>
            <a:endParaRPr lang="en-US" dirty="0"/>
          </a:p>
        </p:txBody>
      </p:sp>
      <p:sp>
        <p:nvSpPr>
          <p:cNvPr id="13" name="Slide Number Placeholder 12">
            <a:extLst>
              <a:ext uri="{FF2B5EF4-FFF2-40B4-BE49-F238E27FC236}">
                <a16:creationId xmlns:a16="http://schemas.microsoft.com/office/drawing/2014/main" id="{E00243C5-63A8-41FD-AC5F-B82F3BE2769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7" name="Rectangle 6">
            <a:extLst>
              <a:ext uri="{FF2B5EF4-FFF2-40B4-BE49-F238E27FC236}">
                <a16:creationId xmlns:a16="http://schemas.microsoft.com/office/drawing/2014/main" id="{6EA26E79-BB71-489A-B65B-6FB9A7942394}"/>
              </a:ext>
              <a:ext uri="{C183D7F6-B498-43B3-948B-1728B52AA6E4}">
                <adec:decorative xmlns:adec="http://schemas.microsoft.com/office/drawing/2017/decorative" val="1"/>
              </a:ext>
            </a:extLst>
          </p:cNvPr>
          <p:cNvSpPr/>
          <p:nvPr/>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Placeholder 17" descr="A screenshot of a computer&#10;&#10;Description automatically generated">
            <a:extLst>
              <a:ext uri="{FF2B5EF4-FFF2-40B4-BE49-F238E27FC236}">
                <a16:creationId xmlns:a16="http://schemas.microsoft.com/office/drawing/2014/main" id="{2F3BE2B7-E325-4DD9-A758-BACBDE80306D}"/>
              </a:ext>
            </a:extLst>
          </p:cNvPr>
          <p:cNvPicPr>
            <a:picLocks noGrp="1" noChangeAspect="1"/>
          </p:cNvPicPr>
          <p:nvPr>
            <p:ph type="pic" sz="quarter" idx="13"/>
          </p:nvPr>
        </p:nvPicPr>
        <p:blipFill rotWithShape="1">
          <a:blip r:embed="rId3"/>
          <a:srcRect l="944" t="23784" r="944" b="7838"/>
          <a:stretch/>
        </p:blipFill>
        <p:spPr>
          <a:xfrm>
            <a:off x="5422605" y="3870251"/>
            <a:ext cx="6769394" cy="2851224"/>
          </a:xfrm>
        </p:spPr>
      </p:pic>
      <p:sp>
        <p:nvSpPr>
          <p:cNvPr id="21" name="TextBox 20">
            <a:extLst>
              <a:ext uri="{FF2B5EF4-FFF2-40B4-BE49-F238E27FC236}">
                <a16:creationId xmlns:a16="http://schemas.microsoft.com/office/drawing/2014/main" id="{B2716A7E-EB44-4602-A2B8-9CE6DA9A4805}"/>
              </a:ext>
            </a:extLst>
          </p:cNvPr>
          <p:cNvSpPr txBox="1"/>
          <p:nvPr/>
        </p:nvSpPr>
        <p:spPr>
          <a:xfrm>
            <a:off x="914398" y="1007929"/>
            <a:ext cx="10781414" cy="2862322"/>
          </a:xfrm>
          <a:prstGeom prst="rect">
            <a:avLst/>
          </a:prstGeom>
          <a:gradFill>
            <a:gsLst>
              <a:gs pos="31302">
                <a:srgbClr val="AADEFE"/>
              </a:gs>
              <a:gs pos="0">
                <a:schemeClr val="bg2">
                  <a:lumMod val="75000"/>
                </a:schemeClr>
              </a:gs>
              <a:gs pos="74000">
                <a:schemeClr val="accent1">
                  <a:lumMod val="45000"/>
                  <a:lumOff val="55000"/>
                </a:schemeClr>
              </a:gs>
              <a:gs pos="83000">
                <a:schemeClr val="accent1">
                  <a:lumMod val="45000"/>
                  <a:lumOff val="55000"/>
                </a:schemeClr>
              </a:gs>
              <a:gs pos="100000">
                <a:schemeClr val="bg2">
                  <a:lumMod val="50000"/>
                </a:schemeClr>
              </a:gs>
            </a:gsLst>
            <a:lin ang="5400000" scaled="1"/>
          </a:gradFill>
        </p:spPr>
        <p:txBody>
          <a:bodyPr wrap="square" rtlCol="0">
            <a:spAutoFit/>
          </a:bodyPr>
          <a:lstStyle/>
          <a:p>
            <a:pPr>
              <a:buFont typeface="Arial" panose="020B0604020202020204" pitchFamily="34" charset="0"/>
              <a:buChar char="•"/>
            </a:pPr>
            <a:r>
              <a:rPr lang="en-US" b="1" dirty="0"/>
              <a:t>Data Source</a:t>
            </a:r>
            <a:r>
              <a:rPr lang="en-US" dirty="0"/>
              <a:t>: Collected using Google Forms from </a:t>
            </a:r>
            <a:r>
              <a:rPr lang="en-US" b="1" dirty="0"/>
              <a:t>321 respondents</a:t>
            </a:r>
            <a:r>
              <a:rPr lang="en-US" dirty="0"/>
              <a:t>.</a:t>
            </a:r>
          </a:p>
          <a:p>
            <a:pPr>
              <a:buFont typeface="Arial" panose="020B0604020202020204" pitchFamily="34" charset="0"/>
              <a:buChar char="•"/>
            </a:pPr>
            <a:r>
              <a:rPr lang="en-US" b="1" dirty="0"/>
              <a:t>Data Features (14 columns)</a:t>
            </a:r>
            <a:r>
              <a:rPr lang="en-US" dirty="0"/>
              <a:t>:</a:t>
            </a:r>
          </a:p>
          <a:p>
            <a:pPr marL="742950" lvl="1" indent="-285750">
              <a:buFont typeface="Arial" panose="020B0604020202020204" pitchFamily="34" charset="0"/>
              <a:buChar char="•"/>
            </a:pPr>
            <a:r>
              <a:rPr lang="en-US" b="1" dirty="0"/>
              <a:t>Demographics</a:t>
            </a:r>
            <a:r>
              <a:rPr lang="en-US" dirty="0"/>
              <a:t>: Intake, Gender, Faculty, Year of Study.</a:t>
            </a:r>
          </a:p>
          <a:p>
            <a:pPr marL="742950" lvl="1" indent="-285750">
              <a:buFont typeface="Arial" panose="020B0604020202020204" pitchFamily="34" charset="0"/>
              <a:buChar char="•"/>
            </a:pPr>
            <a:r>
              <a:rPr lang="en-US" b="1" dirty="0"/>
              <a:t>Instruction Quality</a:t>
            </a:r>
            <a:r>
              <a:rPr lang="en-US" dirty="0"/>
              <a:t>: Satisfaction level with teaching and professor accessibility.</a:t>
            </a:r>
          </a:p>
          <a:p>
            <a:pPr marL="742950" lvl="1" indent="-285750">
              <a:buFont typeface="Arial" panose="020B0604020202020204" pitchFamily="34" charset="0"/>
              <a:buChar char="•"/>
            </a:pPr>
            <a:r>
              <a:rPr lang="en-US" b="1" dirty="0"/>
              <a:t>Academic Resources</a:t>
            </a:r>
            <a:r>
              <a:rPr lang="en-US" dirty="0"/>
              <a:t>: Availability of resources like libraries, online content, and labs.</a:t>
            </a:r>
          </a:p>
          <a:p>
            <a:pPr marL="742950" lvl="1" indent="-285750">
              <a:buFont typeface="Arial" panose="020B0604020202020204" pitchFamily="34" charset="0"/>
              <a:buChar char="•"/>
            </a:pPr>
            <a:r>
              <a:rPr lang="en-US" b="1" dirty="0"/>
              <a:t>Support Services</a:t>
            </a:r>
            <a:r>
              <a:rPr lang="en-US" dirty="0"/>
              <a:t>: Evaluation of career counseling and academic advising.</a:t>
            </a:r>
          </a:p>
          <a:p>
            <a:pPr marL="742950" lvl="1" indent="-285750">
              <a:buFont typeface="Arial" panose="020B0604020202020204" pitchFamily="34" charset="0"/>
              <a:buChar char="•"/>
            </a:pPr>
            <a:r>
              <a:rPr lang="en-US" b="1" dirty="0"/>
              <a:t>Online Learning</a:t>
            </a:r>
            <a:r>
              <a:rPr lang="en-US" dirty="0"/>
              <a:t>: Ratings of remote learning experience and challenges faced.</a:t>
            </a:r>
          </a:p>
          <a:p>
            <a:pPr marL="742950" lvl="1" indent="-285750">
              <a:buFont typeface="Arial" panose="020B0604020202020204" pitchFamily="34" charset="0"/>
              <a:buChar char="•"/>
            </a:pPr>
            <a:r>
              <a:rPr lang="en-US" b="1" dirty="0"/>
              <a:t>Internet Facilities</a:t>
            </a:r>
            <a:r>
              <a:rPr lang="en-US" dirty="0"/>
              <a:t>: Student feedback on campus internet services.</a:t>
            </a:r>
          </a:p>
          <a:p>
            <a:pPr marL="742950" lvl="1" indent="-285750">
              <a:buFont typeface="Arial" panose="020B0604020202020204" pitchFamily="34" charset="0"/>
              <a:buChar char="•"/>
            </a:pPr>
            <a:r>
              <a:rPr lang="en-US" b="1" dirty="0"/>
              <a:t>Degree Satisfaction</a:t>
            </a:r>
            <a:r>
              <a:rPr lang="en-US" dirty="0"/>
              <a:t>: Overall satisfaction with their degree program.</a:t>
            </a:r>
          </a:p>
          <a:p>
            <a:endParaRPr lang="en-US" dirty="0"/>
          </a:p>
        </p:txBody>
      </p:sp>
    </p:spTree>
    <p:extLst>
      <p:ext uri="{BB962C8B-B14F-4D97-AF65-F5344CB8AC3E}">
        <p14:creationId xmlns:p14="http://schemas.microsoft.com/office/powerpoint/2010/main" val="199679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close up image of coins">
            <a:extLst>
              <a:ext uri="{FF2B5EF4-FFF2-40B4-BE49-F238E27FC236}">
                <a16:creationId xmlns:a16="http://schemas.microsoft.com/office/drawing/2014/main" id="{B91E178C-484E-43C6-93B4-4DF1D164602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noAutofit/>
          </a:bodyPr>
          <a:lstStyle/>
          <a:p>
            <a:br>
              <a:rPr lang="en-US" sz="4800" dirty="0"/>
            </a:br>
            <a:r>
              <a:rPr lang="en-US" sz="6600" dirty="0">
                <a:solidFill>
                  <a:schemeClr val="accent2">
                    <a:lumMod val="20000"/>
                    <a:lumOff val="80000"/>
                  </a:schemeClr>
                </a:solidFill>
              </a:rPr>
              <a:t>Methodology</a:t>
            </a:r>
            <a:br>
              <a:rPr lang="en-US" sz="4800" dirty="0">
                <a:solidFill>
                  <a:schemeClr val="accent2">
                    <a:lumMod val="20000"/>
                    <a:lumOff val="80000"/>
                  </a:schemeClr>
                </a:solidFill>
              </a:rPr>
            </a:br>
            <a:endParaRPr lang="en-ZA" sz="4800" dirty="0">
              <a:solidFill>
                <a:schemeClr val="accent2">
                  <a:lumMod val="20000"/>
                  <a:lumOff val="80000"/>
                </a:schemeClr>
              </a:solidFill>
            </a:endParaRP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1444752" y="2487165"/>
            <a:ext cx="2926080" cy="3869185"/>
          </a:xfrm>
        </p:spPr>
        <p:txBody>
          <a:bodyPr/>
          <a:lstStyle/>
          <a:p>
            <a:r>
              <a:rPr lang="en-US" dirty="0"/>
              <a:t>Data Collection Process &amp; DATA PREPARATION</a:t>
            </a:r>
            <a:endParaRPr lang="en-ZA" dirty="0"/>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35"/>
          </p:nvPr>
        </p:nvSpPr>
        <p:spPr>
          <a:xfrm>
            <a:off x="4632960" y="2487164"/>
            <a:ext cx="2926080" cy="3869184"/>
          </a:xfrm>
        </p:spPr>
        <p:txBody>
          <a:bodyPr>
            <a:normAutofit/>
          </a:bodyPr>
          <a:lstStyle/>
          <a:p>
            <a:r>
              <a:rPr lang="en-US" dirty="0"/>
              <a:t>Modeling techniques</a:t>
            </a:r>
          </a:p>
          <a:p>
            <a:endParaRPr lang="en-US" dirty="0"/>
          </a:p>
          <a:p>
            <a:pPr algn="l"/>
            <a:endParaRPr lang="en-US" dirty="0">
              <a:solidFill>
                <a:schemeClr val="tx1"/>
              </a:solidFill>
            </a:endParaRPr>
          </a:p>
          <a:p>
            <a:endParaRPr lang="en-US" dirty="0"/>
          </a:p>
          <a:p>
            <a:endParaRPr lang="en-ZA" dirty="0"/>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6"/>
          </p:nvPr>
        </p:nvSpPr>
        <p:spPr>
          <a:xfrm>
            <a:off x="4873775" y="3374135"/>
            <a:ext cx="2468880" cy="2899073"/>
          </a:xfrm>
        </p:spPr>
        <p:txBody>
          <a:bodyPr vert="horz" lIns="91440" tIns="45720" rIns="91440" bIns="45720" rtlCol="0" anchor="t">
            <a:noAutofit/>
          </a:bodyPr>
          <a:lstStyle/>
          <a:p>
            <a:pPr marL="285750" indent="-285750" algn="l">
              <a:buFont typeface="Arial" panose="020B0604020202020204" pitchFamily="34" charset="0"/>
              <a:buChar char="•"/>
            </a:pPr>
            <a:r>
              <a:rPr lang="en-US" b="1" dirty="0"/>
              <a:t>Logistic Regression </a:t>
            </a:r>
            <a:r>
              <a:rPr lang="en-US" dirty="0"/>
              <a:t>: These models will give you interpretable results and are easier to explain.</a:t>
            </a:r>
          </a:p>
          <a:p>
            <a:pPr marL="285750" indent="-285750" algn="l">
              <a:buFont typeface="Arial" panose="020B0604020202020204" pitchFamily="34" charset="0"/>
              <a:buChar char="•"/>
            </a:pPr>
            <a:r>
              <a:rPr lang="en-US" b="1" dirty="0"/>
              <a:t>K-Means Clustering</a:t>
            </a:r>
            <a:r>
              <a:rPr lang="en-US" dirty="0"/>
              <a:t> to group students based on similar characteristics for deeper insights into student satisfaction patterns.</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7"/>
          </p:nvPr>
        </p:nvSpPr>
        <p:spPr>
          <a:xfrm>
            <a:off x="7790688" y="2487164"/>
            <a:ext cx="2926080" cy="3869183"/>
          </a:xfrm>
        </p:spPr>
        <p:txBody>
          <a:bodyPr>
            <a:normAutofit/>
          </a:bodyPr>
          <a:lstStyle/>
          <a:p>
            <a:r>
              <a:rPr lang="en-US" dirty="0"/>
              <a:t>Data Analysis</a:t>
            </a:r>
            <a:endParaRPr lang="en-ZA" dirty="0"/>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8"/>
          </p:nvPr>
        </p:nvSpPr>
        <p:spPr>
          <a:xfrm>
            <a:off x="8019288" y="3374136"/>
            <a:ext cx="2468880" cy="1371600"/>
          </a:xfrm>
        </p:spPr>
        <p:txBody>
          <a:bodyPr vert="horz" lIns="91440" tIns="45720" rIns="91440" bIns="45720" rtlCol="0" anchor="t">
            <a:normAutofit fontScale="25000" lnSpcReduction="20000"/>
          </a:bodyPr>
          <a:lstStyle/>
          <a:p>
            <a:pPr algn="l"/>
            <a:r>
              <a:rPr lang="en-US" sz="5600" dirty="0"/>
              <a:t>• Evaluate the impact of variables – Teaching Quality, Resource Availability and support service satisfaction </a:t>
            </a:r>
          </a:p>
          <a:p>
            <a:pPr algn="l"/>
            <a:r>
              <a:rPr lang="en-US" sz="5600" dirty="0"/>
              <a:t>• Identified positive correlations between higher satisfaction and increased likelihood of program recommendations </a:t>
            </a:r>
          </a:p>
          <a:p>
            <a:endParaRPr lang="en-US" dirty="0"/>
          </a:p>
          <a:p>
            <a:endParaRPr lang="en-US" dirty="0"/>
          </a:p>
          <a:p>
            <a:pPr algn="l"/>
            <a:endParaRPr lang="en-ZA" noProof="1"/>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8</a:t>
            </a:fld>
            <a:endParaRPr lang="en-ZA" dirty="0"/>
          </a:p>
        </p:txBody>
      </p:sp>
      <p:sp>
        <p:nvSpPr>
          <p:cNvPr id="12" name="Text Placeholder 11">
            <a:extLst>
              <a:ext uri="{FF2B5EF4-FFF2-40B4-BE49-F238E27FC236}">
                <a16:creationId xmlns:a16="http://schemas.microsoft.com/office/drawing/2014/main" id="{0415E192-59AB-4204-8374-5ABF7D13EF53}"/>
              </a:ext>
            </a:extLst>
          </p:cNvPr>
          <p:cNvSpPr>
            <a:spLocks noGrp="1"/>
          </p:cNvSpPr>
          <p:nvPr>
            <p:ph type="body" sz="quarter" idx="34"/>
          </p:nvPr>
        </p:nvSpPr>
        <p:spPr>
          <a:xfrm>
            <a:off x="1673352" y="3735956"/>
            <a:ext cx="2468880" cy="2239541"/>
          </a:xfrm>
        </p:spPr>
        <p:txBody>
          <a:bodyPr>
            <a:normAutofit/>
          </a:bodyPr>
          <a:lstStyle/>
          <a:p>
            <a:pPr algn="l"/>
            <a:r>
              <a:rPr lang="en-US" sz="1600" dirty="0"/>
              <a:t>• Sharing an Online Google Form </a:t>
            </a:r>
          </a:p>
          <a:p>
            <a:pPr algn="l"/>
            <a:r>
              <a:rPr lang="en-US" sz="1600" dirty="0"/>
              <a:t>Sample size 321 respondents</a:t>
            </a:r>
          </a:p>
          <a:p>
            <a:pPr algn="l"/>
            <a:r>
              <a:rPr lang="en-US" sz="1600" dirty="0"/>
              <a:t>•</a:t>
            </a:r>
            <a:r>
              <a:rPr lang="en-US" sz="1400" dirty="0"/>
              <a:t>Data Cleaning - Handled missing data and removed inconsistencies. </a:t>
            </a:r>
          </a:p>
          <a:p>
            <a:pPr algn="l"/>
            <a:endParaRPr lang="en-US" dirty="0"/>
          </a:p>
        </p:txBody>
      </p:sp>
    </p:spTree>
    <p:extLst>
      <p:ext uri="{BB962C8B-B14F-4D97-AF65-F5344CB8AC3E}">
        <p14:creationId xmlns:p14="http://schemas.microsoft.com/office/powerpoint/2010/main" val="827597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EC6DDB-CC59-401B-8B8D-769C5AB258EB}"/>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102BA856-4004-49AF-8F73-AB681F2DB566}"/>
              </a:ext>
            </a:extLst>
          </p:cNvPr>
          <p:cNvSpPr>
            <a:spLocks noGrp="1"/>
          </p:cNvSpPr>
          <p:nvPr>
            <p:ph type="sldNum" sz="quarter" idx="12"/>
          </p:nvPr>
        </p:nvSpPr>
        <p:spPr/>
        <p:txBody>
          <a:bodyPr/>
          <a:lstStyle/>
          <a:p>
            <a:fld id="{B5CEABB6-07DC-46E8-9B57-56EC44A396E5}" type="slidenum">
              <a:rPr lang="en-US" smtClean="0"/>
              <a:t>9</a:t>
            </a:fld>
            <a:endParaRPr lang="en-US" dirty="0"/>
          </a:p>
        </p:txBody>
      </p:sp>
      <p:pic>
        <p:nvPicPr>
          <p:cNvPr id="10" name="Picture Placeholder 9" descr="A digital image of a head&#10;&#10;Description automatically generated">
            <a:extLst>
              <a:ext uri="{FF2B5EF4-FFF2-40B4-BE49-F238E27FC236}">
                <a16:creationId xmlns:a16="http://schemas.microsoft.com/office/drawing/2014/main" id="{43D17D4D-C159-4A01-BB32-D185EEC6E4D6}"/>
              </a:ext>
            </a:extLst>
          </p:cNvPr>
          <p:cNvPicPr>
            <a:picLocks noGrp="1" noChangeAspect="1"/>
          </p:cNvPicPr>
          <p:nvPr>
            <p:ph type="pic" sz="quarter" idx="13"/>
          </p:nvPr>
        </p:nvPicPr>
        <p:blipFill>
          <a:blip r:embed="rId2"/>
          <a:srcRect l="13" r="13"/>
          <a:stretch>
            <a:fillRect/>
          </a:stretch>
        </p:blipFill>
        <p:spPr/>
      </p:pic>
      <p:sp>
        <p:nvSpPr>
          <p:cNvPr id="11" name="TextBox 10">
            <a:extLst>
              <a:ext uri="{FF2B5EF4-FFF2-40B4-BE49-F238E27FC236}">
                <a16:creationId xmlns:a16="http://schemas.microsoft.com/office/drawing/2014/main" id="{6AD61950-8191-42CA-AC35-9256D6D6B76C}"/>
              </a:ext>
            </a:extLst>
          </p:cNvPr>
          <p:cNvSpPr txBox="1"/>
          <p:nvPr/>
        </p:nvSpPr>
        <p:spPr>
          <a:xfrm>
            <a:off x="0" y="4965054"/>
            <a:ext cx="9622464" cy="1938992"/>
          </a:xfrm>
          <a:prstGeom prst="rect">
            <a:avLst/>
          </a:prstGeom>
          <a:solidFill>
            <a:schemeClr val="accent1">
              <a:lumMod val="20000"/>
              <a:lumOff val="80000"/>
            </a:schemeClr>
          </a:solidFill>
        </p:spPr>
        <p:txBody>
          <a:bodyPr wrap="square" rtlCol="0">
            <a:spAutoFit/>
          </a:bodyPr>
          <a:lstStyle/>
          <a:p>
            <a:r>
              <a:rPr lang="en-US" sz="6000" b="1" dirty="0">
                <a:solidFill>
                  <a:schemeClr val="accent1">
                    <a:lumMod val="75000"/>
                  </a:schemeClr>
                </a:solidFill>
              </a:rPr>
              <a:t>Data Science Domains Applied</a:t>
            </a:r>
          </a:p>
        </p:txBody>
      </p:sp>
      <p:sp>
        <p:nvSpPr>
          <p:cNvPr id="12" name="Oval 11">
            <a:extLst>
              <a:ext uri="{FF2B5EF4-FFF2-40B4-BE49-F238E27FC236}">
                <a16:creationId xmlns:a16="http://schemas.microsoft.com/office/drawing/2014/main" id="{29C3ED9D-8FBE-4305-ADB1-DF8F6CF5CB19}"/>
              </a:ext>
            </a:extLst>
          </p:cNvPr>
          <p:cNvSpPr/>
          <p:nvPr/>
        </p:nvSpPr>
        <p:spPr>
          <a:xfrm>
            <a:off x="2222205" y="88576"/>
            <a:ext cx="2785729" cy="207150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Descriptive Statistics</a:t>
            </a:r>
            <a:endParaRPr lang="en-US" sz="2800" dirty="0"/>
          </a:p>
        </p:txBody>
      </p:sp>
      <p:sp>
        <p:nvSpPr>
          <p:cNvPr id="13" name="Oval 12">
            <a:extLst>
              <a:ext uri="{FF2B5EF4-FFF2-40B4-BE49-F238E27FC236}">
                <a16:creationId xmlns:a16="http://schemas.microsoft.com/office/drawing/2014/main" id="{184B9063-C35C-4FDB-897E-0273D75AAE09}"/>
              </a:ext>
            </a:extLst>
          </p:cNvPr>
          <p:cNvSpPr/>
          <p:nvPr/>
        </p:nvSpPr>
        <p:spPr>
          <a:xfrm>
            <a:off x="7751135" y="136525"/>
            <a:ext cx="2785729" cy="207150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Predictive Analytics</a:t>
            </a:r>
            <a:endParaRPr lang="en-US" sz="2800" dirty="0"/>
          </a:p>
        </p:txBody>
      </p:sp>
      <p:sp>
        <p:nvSpPr>
          <p:cNvPr id="14" name="Oval 13">
            <a:extLst>
              <a:ext uri="{FF2B5EF4-FFF2-40B4-BE49-F238E27FC236}">
                <a16:creationId xmlns:a16="http://schemas.microsoft.com/office/drawing/2014/main" id="{9EB090A0-3F0C-42A5-9FC5-8EC2223903B8}"/>
              </a:ext>
            </a:extLst>
          </p:cNvPr>
          <p:cNvSpPr/>
          <p:nvPr/>
        </p:nvSpPr>
        <p:spPr>
          <a:xfrm>
            <a:off x="9356650" y="2393249"/>
            <a:ext cx="2743200" cy="207150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Correlation &amp; Causation Analysis</a:t>
            </a:r>
            <a:endParaRPr lang="en-US" sz="2400" dirty="0"/>
          </a:p>
        </p:txBody>
      </p:sp>
      <p:sp>
        <p:nvSpPr>
          <p:cNvPr id="15" name="Oval 14">
            <a:extLst>
              <a:ext uri="{FF2B5EF4-FFF2-40B4-BE49-F238E27FC236}">
                <a16:creationId xmlns:a16="http://schemas.microsoft.com/office/drawing/2014/main" id="{B64FD2C8-2A72-4EF8-B19A-485BBDD8B51D}"/>
              </a:ext>
            </a:extLst>
          </p:cNvPr>
          <p:cNvSpPr/>
          <p:nvPr/>
        </p:nvSpPr>
        <p:spPr>
          <a:xfrm>
            <a:off x="92150" y="2344551"/>
            <a:ext cx="2785729" cy="207150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Machine Learning</a:t>
            </a:r>
            <a:endParaRPr lang="en-US" sz="3200" dirty="0">
              <a:solidFill>
                <a:schemeClr val="accent2">
                  <a:lumMod val="20000"/>
                  <a:lumOff val="80000"/>
                </a:schemeClr>
              </a:solidFill>
            </a:endParaRPr>
          </a:p>
        </p:txBody>
      </p:sp>
    </p:spTree>
    <p:extLst>
      <p:ext uri="{BB962C8B-B14F-4D97-AF65-F5344CB8AC3E}">
        <p14:creationId xmlns:p14="http://schemas.microsoft.com/office/powerpoint/2010/main" val="3460694604"/>
      </p:ext>
    </p:extLst>
  </p:cSld>
  <p:clrMapOvr>
    <a:masterClrMapping/>
  </p:clrMapOvr>
</p:sld>
</file>

<file path=ppt/theme/theme1.xml><?xml version="1.0" encoding="utf-8"?>
<a:theme xmlns:a="http://schemas.openxmlformats.org/drawingml/2006/main" name="Office Theme">
  <a:themeElements>
    <a:clrScheme name="Custom 83">
      <a:dk1>
        <a:sysClr val="windowText" lastClr="000000"/>
      </a:dk1>
      <a:lt1>
        <a:sysClr val="window" lastClr="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Custom 118">
      <a:majorFont>
        <a:latin typeface="Selawik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 pitch deck_Win32_JB_v2" id="{0A08F99B-73B1-4377-A04A-CCDBBDCD25D8}" vid="{5CED1285-8ECB-4128-A72E-4C5B72C5D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C9C157-B2BF-48C0-AA17-2CECF9CDD007}">
  <ds:schemaRefs>
    <ds:schemaRef ds:uri="http://schemas.microsoft.com/sharepoint/v3/contenttype/forms"/>
  </ds:schemaRefs>
</ds:datastoreItem>
</file>

<file path=customXml/itemProps2.xml><?xml version="1.0" encoding="utf-8"?>
<ds:datastoreItem xmlns:ds="http://schemas.openxmlformats.org/officeDocument/2006/customXml" ds:itemID="{32C3E0D1-381F-4FED-835E-9337ECD9B239}">
  <ds:schemaRefs>
    <ds:schemaRef ds:uri="http://schemas.microsoft.com/office/2006/metadata/properties"/>
    <ds:schemaRef ds:uri="http://www.w3.org/2000/xmlns/"/>
    <ds:schemaRef ds:uri="71af3243-3dd4-4a8d-8c0d-dd76da1f02a5"/>
    <ds:schemaRef ds:uri="http://schemas.microsoft.com/sharepoint/v3"/>
    <ds:schemaRef ds:uri="http://www.w3.org/2001/XMLSchema-instance"/>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64128202-8B3F-47B2-95DE-323A94AC4814}">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1623</Words>
  <Application>Microsoft Office PowerPoint</Application>
  <PresentationFormat>Widescreen</PresentationFormat>
  <Paragraphs>282</Paragraphs>
  <Slides>37</Slides>
  <Notes>5</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Degree Program Recommendations and Student Satisfaction at KDU</vt:lpstr>
      <vt:lpstr>CONTENT</vt:lpstr>
      <vt:lpstr>INTRODUCTION</vt:lpstr>
      <vt:lpstr>Importance of Student Satisfaction </vt:lpstr>
      <vt:lpstr>Need for the Study </vt:lpstr>
      <vt:lpstr>Objectives  </vt:lpstr>
      <vt:lpstr>Data Description </vt:lpstr>
      <vt:lpstr> Methodology </vt:lpstr>
      <vt:lpstr>PowerPoint Presentation</vt:lpstr>
      <vt:lpstr> RESULTS  </vt:lpstr>
      <vt:lpstr>Why Python for Data Analysis? </vt:lpstr>
      <vt:lpstr>PowerPoint Presentation</vt:lpstr>
      <vt:lpstr>DATA PREPARATION</vt:lpstr>
      <vt:lpstr>Modeling techniques </vt:lpstr>
      <vt:lpstr>PowerPoint Presentation</vt:lpstr>
      <vt:lpstr>PowerPoint Presentation</vt:lpstr>
      <vt:lpstr>PowerPoint Presentation</vt:lpstr>
      <vt:lpstr>PowerPoint Presentation</vt:lpstr>
      <vt:lpstr>PowerPoint Presentation</vt:lpstr>
      <vt:lpstr>PowerPoint Presentation</vt:lpstr>
      <vt:lpstr>K-means Clustering</vt:lpstr>
      <vt:lpstr>PowerPoint Presentation</vt:lpstr>
      <vt:lpstr>PowerPoint Presentation</vt:lpstr>
      <vt:lpstr>  VISUALIZATIONS</vt:lpstr>
      <vt:lpstr>Degree Program Distribution </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Meet Our Team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Degree Program Recommendations and Student Satisfaction at KDU</dc:title>
  <dc:creator/>
  <cp:lastModifiedBy>Guest User</cp:lastModifiedBy>
  <cp:revision>2</cp:revision>
  <dcterms:created xsi:type="dcterms:W3CDTF">2021-08-11T22:28:10Z</dcterms:created>
  <dcterms:modified xsi:type="dcterms:W3CDTF">2025-03-16T12:38:34Z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